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58" r:id="rId6"/>
    <p:sldId id="257" r:id="rId7"/>
    <p:sldId id="259" r:id="rId8"/>
    <p:sldId id="264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11-01T12:38:29.6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3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4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BFAA-E3A1-46E7-AF59-91D45A7BCDF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01D6-AC6A-4BB9-8C8A-02BA366A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ARTIST TRADING CARDS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74638"/>
            <a:ext cx="5912140" cy="65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0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73" y="457200"/>
            <a:ext cx="8173508" cy="61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5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274638"/>
            <a:ext cx="6430962" cy="64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2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Adobe Caslon Pro Bold" pitchFamily="18" charset="0"/>
              </a:rPr>
              <a:t>ATC Requirements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Adobe Caslon Pro Bold" pitchFamily="18" charset="0"/>
              </a:rPr>
              <a:t>Always 2.5” by 3.5”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Adobe Caslon Pro Bold" pitchFamily="18" charset="0"/>
              </a:rPr>
              <a:t>All media is acceptable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Adobe Caslon Pro Bold" pitchFamily="18" charset="0"/>
              </a:rPr>
              <a:t>Sign and Title your work 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Adobe Caslon Pro Bold" pitchFamily="18" charset="0"/>
              </a:rPr>
              <a:t>	</a:t>
            </a:r>
            <a:r>
              <a:rPr lang="en" sz="4800" dirty="0" smtClean="0">
                <a:latin typeface="Adobe Caslon Pro Bold" pitchFamily="18" charset="0"/>
              </a:rPr>
              <a:t>		(on the back)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Adobe Caslon Pro Bold" pitchFamily="18" charset="0"/>
              </a:rPr>
              <a:t>Always Traded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Adobe Caslon Pro Bold" pitchFamily="18" charset="0"/>
              </a:rPr>
              <a:t>Never Sold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0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will be creating a series of work . That means: Make multiple cards based on a theme.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21336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card needs a background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foreground.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751100" cy="38931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889265" cy="379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80" y="2133600"/>
            <a:ext cx="2998984" cy="3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Add a word or phrase.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890193" cy="5810463"/>
          </a:xfrm>
        </p:spPr>
      </p:pic>
    </p:spTree>
    <p:extLst>
      <p:ext uri="{BB962C8B-B14F-4D97-AF65-F5344CB8AC3E}">
        <p14:creationId xmlns:p14="http://schemas.microsoft.com/office/powerpoint/2010/main" val="376315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layers.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3368352" cy="447873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03876" y="4087167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1996" y="4075287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43447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 embellishment.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5" y="2149842"/>
            <a:ext cx="8016770" cy="3426678"/>
          </a:xfrm>
        </p:spPr>
      </p:pic>
    </p:spTree>
    <p:extLst>
      <p:ext uri="{BB962C8B-B14F-4D97-AF65-F5344CB8AC3E}">
        <p14:creationId xmlns:p14="http://schemas.microsoft.com/office/powerpoint/2010/main" val="165526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 Envelope for Your Cards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345" y="1445347"/>
            <a:ext cx="3671309" cy="51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3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88950"/>
            <a:ext cx="6866557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4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ARTIST TRADING CARDS</vt:lpstr>
      <vt:lpstr>ATC Requirements</vt:lpstr>
      <vt:lpstr>You will be creating a series of work . That means: Make multiple cards based on a theme.  </vt:lpstr>
      <vt:lpstr>Each card needs a background  and foreground. </vt:lpstr>
      <vt:lpstr>Add a word or phrase.</vt:lpstr>
      <vt:lpstr>Add layers.  </vt:lpstr>
      <vt:lpstr>Add an embellishment.</vt:lpstr>
      <vt:lpstr>Make an Envelope for Your Cards</vt:lpstr>
      <vt:lpstr>PowerPoint Presentation</vt:lpstr>
      <vt:lpstr>PowerPoint Presentation</vt:lpstr>
      <vt:lpstr>PowerPoint Presentation</vt:lpstr>
      <vt:lpstr>PowerPoint Presentation</vt:lpstr>
    </vt:vector>
  </TitlesOfParts>
  <Company>Williamston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 TRADING CARDS</dc:title>
  <dc:creator>Windows User</dc:creator>
  <cp:lastModifiedBy>Meagan Kubu</cp:lastModifiedBy>
  <cp:revision>9</cp:revision>
  <dcterms:created xsi:type="dcterms:W3CDTF">2016-11-01T12:38:01Z</dcterms:created>
  <dcterms:modified xsi:type="dcterms:W3CDTF">2017-11-09T19:22:28Z</dcterms:modified>
</cp:coreProperties>
</file>