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3" r:id="rId7"/>
    <p:sldId id="262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55ED-28C8-40DE-BFC6-01C77E06D253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C396-A59C-4612-A26C-B2704D6C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55ED-28C8-40DE-BFC6-01C77E06D253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C396-A59C-4612-A26C-B2704D6C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32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55ED-28C8-40DE-BFC6-01C77E06D253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C396-A59C-4612-A26C-B2704D6C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4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55ED-28C8-40DE-BFC6-01C77E06D253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C396-A59C-4612-A26C-B2704D6C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8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55ED-28C8-40DE-BFC6-01C77E06D253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C396-A59C-4612-A26C-B2704D6C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05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55ED-28C8-40DE-BFC6-01C77E06D253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C396-A59C-4612-A26C-B2704D6C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04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55ED-28C8-40DE-BFC6-01C77E06D253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C396-A59C-4612-A26C-B2704D6C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64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55ED-28C8-40DE-BFC6-01C77E06D253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C396-A59C-4612-A26C-B2704D6C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50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55ED-28C8-40DE-BFC6-01C77E06D253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C396-A59C-4612-A26C-B2704D6C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53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55ED-28C8-40DE-BFC6-01C77E06D253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C396-A59C-4612-A26C-B2704D6C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4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55ED-28C8-40DE-BFC6-01C77E06D253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C396-A59C-4612-A26C-B2704D6C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0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E55ED-28C8-40DE-BFC6-01C77E06D253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BC396-A59C-4612-A26C-B2704D6CA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6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0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Bob Ross </a:t>
            </a:r>
            <a:br>
              <a:rPr lang="en-US" sz="6000" b="1" dirty="0" smtClean="0"/>
            </a:br>
            <a:r>
              <a:rPr lang="en-US" sz="6000" b="1" dirty="0" smtClean="0"/>
              <a:t>Inspired Landscape Painting</a:t>
            </a:r>
            <a:endParaRPr lang="en-US" sz="6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993" y="2971800"/>
            <a:ext cx="5681663" cy="370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671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71800"/>
            <a:ext cx="5123795" cy="382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824" y="228600"/>
            <a:ext cx="467059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699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 for his sayings: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03" y="1676400"/>
            <a:ext cx="8563428" cy="4495800"/>
          </a:xfrm>
        </p:spPr>
      </p:pic>
    </p:spTree>
    <p:extLst>
      <p:ext uri="{BB962C8B-B14F-4D97-AF65-F5344CB8AC3E}">
        <p14:creationId xmlns:p14="http://schemas.microsoft.com/office/powerpoint/2010/main" val="2427110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"/>
            <a:ext cx="5135705" cy="664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633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52437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3459163" cy="3909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487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2231802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a Landscape: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3400" y="1371600"/>
            <a:ext cx="4040188" cy="4953000"/>
          </a:xfrm>
        </p:spPr>
        <p:txBody>
          <a:bodyPr/>
          <a:lstStyle/>
          <a:p>
            <a:r>
              <a:rPr lang="en-US" sz="3200" dirty="0" smtClean="0"/>
              <a:t>Mountains</a:t>
            </a:r>
          </a:p>
          <a:p>
            <a:r>
              <a:rPr lang="en-US" sz="3200" dirty="0" smtClean="0"/>
              <a:t>Valleys</a:t>
            </a:r>
          </a:p>
          <a:p>
            <a:r>
              <a:rPr lang="en-US" sz="3200" dirty="0" smtClean="0"/>
              <a:t>Trees</a:t>
            </a:r>
          </a:p>
          <a:p>
            <a:r>
              <a:rPr lang="en-US" sz="3200" dirty="0" smtClean="0"/>
              <a:t>Streams</a:t>
            </a:r>
          </a:p>
          <a:p>
            <a:r>
              <a:rPr lang="en-US" sz="3200" dirty="0" smtClean="0"/>
              <a:t>Lakes</a:t>
            </a:r>
          </a:p>
          <a:p>
            <a:r>
              <a:rPr lang="en-US" sz="3200" dirty="0" smtClean="0"/>
              <a:t>Rocks</a:t>
            </a:r>
          </a:p>
          <a:p>
            <a:r>
              <a:rPr lang="en-US" sz="3200" dirty="0" smtClean="0"/>
              <a:t>Twigs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8200" y="1447800"/>
            <a:ext cx="4041775" cy="457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Grasses</a:t>
            </a:r>
          </a:p>
          <a:p>
            <a:r>
              <a:rPr lang="en-US" sz="3200" dirty="0" smtClean="0"/>
              <a:t>Bushes</a:t>
            </a:r>
          </a:p>
          <a:p>
            <a:r>
              <a:rPr lang="en-US" sz="3200" dirty="0" smtClean="0"/>
              <a:t>Cacti</a:t>
            </a:r>
          </a:p>
          <a:p>
            <a:r>
              <a:rPr lang="en-US" sz="3200" dirty="0" smtClean="0"/>
              <a:t>Islands</a:t>
            </a:r>
          </a:p>
          <a:p>
            <a:r>
              <a:rPr lang="en-US" sz="3200" dirty="0" smtClean="0"/>
              <a:t>Sunsets</a:t>
            </a:r>
          </a:p>
          <a:p>
            <a:r>
              <a:rPr lang="en-US" sz="3200" dirty="0" smtClean="0"/>
              <a:t>Clouds</a:t>
            </a:r>
          </a:p>
          <a:p>
            <a:r>
              <a:rPr lang="en-US" sz="3200" dirty="0" smtClean="0"/>
              <a:t>Cabins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36092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Consider: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u="sng" dirty="0" smtClean="0"/>
              <a:t>Light Direction</a:t>
            </a:r>
            <a:r>
              <a:rPr lang="en-US" dirty="0" smtClean="0"/>
              <a:t> (keep consistent)</a:t>
            </a:r>
          </a:p>
          <a:p>
            <a:r>
              <a:rPr lang="en-US" u="sng" dirty="0" smtClean="0"/>
              <a:t>Proportion</a:t>
            </a:r>
            <a:r>
              <a:rPr lang="en-US" dirty="0" smtClean="0"/>
              <a:t> </a:t>
            </a:r>
            <a:r>
              <a:rPr lang="en-US" sz="2800" dirty="0" smtClean="0"/>
              <a:t>(smaller as object gets further away)</a:t>
            </a:r>
          </a:p>
          <a:p>
            <a:r>
              <a:rPr lang="en-US" dirty="0" smtClean="0"/>
              <a:t>And…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u="sng" dirty="0" smtClean="0"/>
              <a:t>Foreground</a:t>
            </a:r>
            <a:r>
              <a:rPr lang="en-US" dirty="0" smtClean="0"/>
              <a:t> (closest to viewer)</a:t>
            </a:r>
          </a:p>
          <a:p>
            <a:pPr marL="0" indent="0">
              <a:buNone/>
            </a:pPr>
            <a:r>
              <a:rPr lang="en-US" dirty="0" smtClean="0"/>
              <a:t>+</a:t>
            </a:r>
            <a:r>
              <a:rPr lang="en-US" u="sng" dirty="0" smtClean="0"/>
              <a:t>Middle Ground</a:t>
            </a:r>
            <a:r>
              <a:rPr lang="en-US" dirty="0" smtClean="0"/>
              <a:t> (further away from viewer)</a:t>
            </a:r>
          </a:p>
          <a:p>
            <a:pPr marL="0" indent="0">
              <a:buNone/>
            </a:pPr>
            <a:r>
              <a:rPr lang="en-US" dirty="0" smtClean="0"/>
              <a:t>+</a:t>
            </a:r>
            <a:r>
              <a:rPr lang="en-US" u="sng" dirty="0" smtClean="0"/>
              <a:t>Background</a:t>
            </a:r>
            <a:r>
              <a:rPr lang="en-US" dirty="0" smtClean="0"/>
              <a:t> (furthest away from viewer)</a:t>
            </a:r>
          </a:p>
          <a:p>
            <a:pPr marL="0" indent="0">
              <a:buNone/>
            </a:pPr>
            <a:r>
              <a:rPr lang="en-US" dirty="0" smtClean="0"/>
              <a:t>=</a:t>
            </a:r>
            <a:r>
              <a:rPr lang="en-US" u="sng" dirty="0" smtClean="0"/>
              <a:t>Depth</a:t>
            </a:r>
            <a:r>
              <a:rPr lang="en-US" dirty="0" smtClean="0"/>
              <a:t> (illusion of space)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559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78</Words>
  <Application>Microsoft Office PowerPoint</Application>
  <PresentationFormat>On-screen Show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Bob Ross  Inspired Landscape Painting</vt:lpstr>
      <vt:lpstr>PowerPoint Presentation</vt:lpstr>
      <vt:lpstr>Known for his sayings:</vt:lpstr>
      <vt:lpstr>PowerPoint Presentation</vt:lpstr>
      <vt:lpstr>PowerPoint Presentation</vt:lpstr>
      <vt:lpstr>PowerPoint Presentation</vt:lpstr>
      <vt:lpstr>Elements of a Landscape:</vt:lpstr>
      <vt:lpstr>Things to Consider:</vt:lpstr>
    </vt:vector>
  </TitlesOfParts>
  <Company>Williamston Community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Bob Ross  Inspired Landscape Painting</dc:title>
  <dc:creator>Meagan Kubu</dc:creator>
  <cp:lastModifiedBy>Meagan Kubu</cp:lastModifiedBy>
  <cp:revision>2</cp:revision>
  <dcterms:created xsi:type="dcterms:W3CDTF">2019-02-28T15:11:05Z</dcterms:created>
  <dcterms:modified xsi:type="dcterms:W3CDTF">2019-02-28T15:42:59Z</dcterms:modified>
</cp:coreProperties>
</file>