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FA04B1-F0D2-4CE1-9BD5-F8495F1A4334}"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B094F-D16E-4024-91CC-C822A2C1D2C6}" type="slidenum">
              <a:rPr lang="en-US" smtClean="0"/>
              <a:t>‹#›</a:t>
            </a:fld>
            <a:endParaRPr lang="en-US"/>
          </a:p>
        </p:txBody>
      </p:sp>
    </p:spTree>
    <p:extLst>
      <p:ext uri="{BB962C8B-B14F-4D97-AF65-F5344CB8AC3E}">
        <p14:creationId xmlns:p14="http://schemas.microsoft.com/office/powerpoint/2010/main" val="3920327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A04B1-F0D2-4CE1-9BD5-F8495F1A4334}"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B094F-D16E-4024-91CC-C822A2C1D2C6}" type="slidenum">
              <a:rPr lang="en-US" smtClean="0"/>
              <a:t>‹#›</a:t>
            </a:fld>
            <a:endParaRPr lang="en-US"/>
          </a:p>
        </p:txBody>
      </p:sp>
    </p:spTree>
    <p:extLst>
      <p:ext uri="{BB962C8B-B14F-4D97-AF65-F5344CB8AC3E}">
        <p14:creationId xmlns:p14="http://schemas.microsoft.com/office/powerpoint/2010/main" val="2247579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A04B1-F0D2-4CE1-9BD5-F8495F1A4334}"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B094F-D16E-4024-91CC-C822A2C1D2C6}" type="slidenum">
              <a:rPr lang="en-US" smtClean="0"/>
              <a:t>‹#›</a:t>
            </a:fld>
            <a:endParaRPr lang="en-US"/>
          </a:p>
        </p:txBody>
      </p:sp>
    </p:spTree>
    <p:extLst>
      <p:ext uri="{BB962C8B-B14F-4D97-AF65-F5344CB8AC3E}">
        <p14:creationId xmlns:p14="http://schemas.microsoft.com/office/powerpoint/2010/main" val="103727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FA04B1-F0D2-4CE1-9BD5-F8495F1A4334}"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B094F-D16E-4024-91CC-C822A2C1D2C6}" type="slidenum">
              <a:rPr lang="en-US" smtClean="0"/>
              <a:t>‹#›</a:t>
            </a:fld>
            <a:endParaRPr lang="en-US"/>
          </a:p>
        </p:txBody>
      </p:sp>
    </p:spTree>
    <p:extLst>
      <p:ext uri="{BB962C8B-B14F-4D97-AF65-F5344CB8AC3E}">
        <p14:creationId xmlns:p14="http://schemas.microsoft.com/office/powerpoint/2010/main" val="110503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FA04B1-F0D2-4CE1-9BD5-F8495F1A4334}" type="datetimeFigureOut">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4B094F-D16E-4024-91CC-C822A2C1D2C6}" type="slidenum">
              <a:rPr lang="en-US" smtClean="0"/>
              <a:t>‹#›</a:t>
            </a:fld>
            <a:endParaRPr lang="en-US"/>
          </a:p>
        </p:txBody>
      </p:sp>
    </p:spTree>
    <p:extLst>
      <p:ext uri="{BB962C8B-B14F-4D97-AF65-F5344CB8AC3E}">
        <p14:creationId xmlns:p14="http://schemas.microsoft.com/office/powerpoint/2010/main" val="2484287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FA04B1-F0D2-4CE1-9BD5-F8495F1A4334}"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B094F-D16E-4024-91CC-C822A2C1D2C6}" type="slidenum">
              <a:rPr lang="en-US" smtClean="0"/>
              <a:t>‹#›</a:t>
            </a:fld>
            <a:endParaRPr lang="en-US"/>
          </a:p>
        </p:txBody>
      </p:sp>
    </p:spTree>
    <p:extLst>
      <p:ext uri="{BB962C8B-B14F-4D97-AF65-F5344CB8AC3E}">
        <p14:creationId xmlns:p14="http://schemas.microsoft.com/office/powerpoint/2010/main" val="226499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FA04B1-F0D2-4CE1-9BD5-F8495F1A4334}" type="datetimeFigureOut">
              <a:rPr lang="en-US" smtClean="0"/>
              <a:t>5/10/2019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4B094F-D16E-4024-91CC-C822A2C1D2C6}" type="slidenum">
              <a:rPr lang="en-US" smtClean="0"/>
              <a:t>‹#›</a:t>
            </a:fld>
            <a:endParaRPr lang="en-US"/>
          </a:p>
        </p:txBody>
      </p:sp>
    </p:spTree>
    <p:extLst>
      <p:ext uri="{BB962C8B-B14F-4D97-AF65-F5344CB8AC3E}">
        <p14:creationId xmlns:p14="http://schemas.microsoft.com/office/powerpoint/2010/main" val="1009485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FA04B1-F0D2-4CE1-9BD5-F8495F1A4334}" type="datetimeFigureOut">
              <a:rPr lang="en-US" smtClean="0"/>
              <a:t>5/10/2019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4B094F-D16E-4024-91CC-C822A2C1D2C6}" type="slidenum">
              <a:rPr lang="en-US" smtClean="0"/>
              <a:t>‹#›</a:t>
            </a:fld>
            <a:endParaRPr lang="en-US"/>
          </a:p>
        </p:txBody>
      </p:sp>
    </p:spTree>
    <p:extLst>
      <p:ext uri="{BB962C8B-B14F-4D97-AF65-F5344CB8AC3E}">
        <p14:creationId xmlns:p14="http://schemas.microsoft.com/office/powerpoint/2010/main" val="2425504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A04B1-F0D2-4CE1-9BD5-F8495F1A4334}" type="datetimeFigureOut">
              <a:rPr lang="en-US" smtClean="0"/>
              <a:t>5/10/2019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4B094F-D16E-4024-91CC-C822A2C1D2C6}" type="slidenum">
              <a:rPr lang="en-US" smtClean="0"/>
              <a:t>‹#›</a:t>
            </a:fld>
            <a:endParaRPr lang="en-US"/>
          </a:p>
        </p:txBody>
      </p:sp>
    </p:spTree>
    <p:extLst>
      <p:ext uri="{BB962C8B-B14F-4D97-AF65-F5344CB8AC3E}">
        <p14:creationId xmlns:p14="http://schemas.microsoft.com/office/powerpoint/2010/main" val="373790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FA04B1-F0D2-4CE1-9BD5-F8495F1A4334}"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B094F-D16E-4024-91CC-C822A2C1D2C6}" type="slidenum">
              <a:rPr lang="en-US" smtClean="0"/>
              <a:t>‹#›</a:t>
            </a:fld>
            <a:endParaRPr lang="en-US"/>
          </a:p>
        </p:txBody>
      </p:sp>
    </p:spTree>
    <p:extLst>
      <p:ext uri="{BB962C8B-B14F-4D97-AF65-F5344CB8AC3E}">
        <p14:creationId xmlns:p14="http://schemas.microsoft.com/office/powerpoint/2010/main" val="296141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FA04B1-F0D2-4CE1-9BD5-F8495F1A4334}" type="datetimeFigureOut">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4B094F-D16E-4024-91CC-C822A2C1D2C6}" type="slidenum">
              <a:rPr lang="en-US" smtClean="0"/>
              <a:t>‹#›</a:t>
            </a:fld>
            <a:endParaRPr lang="en-US"/>
          </a:p>
        </p:txBody>
      </p:sp>
    </p:spTree>
    <p:extLst>
      <p:ext uri="{BB962C8B-B14F-4D97-AF65-F5344CB8AC3E}">
        <p14:creationId xmlns:p14="http://schemas.microsoft.com/office/powerpoint/2010/main" val="4207039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A04B1-F0D2-4CE1-9BD5-F8495F1A4334}" type="datetimeFigureOut">
              <a:rPr lang="en-US" smtClean="0"/>
              <a:t>5/10/2019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B094F-D16E-4024-91CC-C822A2C1D2C6}" type="slidenum">
              <a:rPr lang="en-US" smtClean="0"/>
              <a:t>‹#›</a:t>
            </a:fld>
            <a:endParaRPr lang="en-US"/>
          </a:p>
        </p:txBody>
      </p:sp>
    </p:spTree>
    <p:extLst>
      <p:ext uri="{BB962C8B-B14F-4D97-AF65-F5344CB8AC3E}">
        <p14:creationId xmlns:p14="http://schemas.microsoft.com/office/powerpoint/2010/main" val="4093809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Changing Background</a:t>
            </a:r>
            <a:endParaRPr lang="en-US" dirty="0"/>
          </a:p>
        </p:txBody>
      </p:sp>
      <p:sp>
        <p:nvSpPr>
          <p:cNvPr id="3" name="Subtitle 2"/>
          <p:cNvSpPr>
            <a:spLocks noGrp="1"/>
          </p:cNvSpPr>
          <p:nvPr>
            <p:ph type="subTitle" idx="1"/>
          </p:nvPr>
        </p:nvSpPr>
        <p:spPr/>
        <p:txBody>
          <a:bodyPr/>
          <a:lstStyle/>
          <a:p>
            <a:r>
              <a:rPr lang="en-US" dirty="0" smtClean="0"/>
              <a:t>Will Schafer</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57450" cy="18573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5025" y="0"/>
            <a:ext cx="2466975" cy="18478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56639" y="4005309"/>
            <a:ext cx="2967565" cy="2225674"/>
          </a:xfrm>
          <a:prstGeom prst="rect">
            <a:avLst/>
          </a:prstGeom>
        </p:spPr>
      </p:pic>
    </p:spTree>
    <p:extLst>
      <p:ext uri="{BB962C8B-B14F-4D97-AF65-F5344CB8AC3E}">
        <p14:creationId xmlns:p14="http://schemas.microsoft.com/office/powerpoint/2010/main" val="1245571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t>
            </a:r>
            <a:r>
              <a:rPr lang="en-US" dirty="0" smtClean="0"/>
              <a:t>want </a:t>
            </a:r>
            <a:r>
              <a:rPr lang="en-US" dirty="0" smtClean="0"/>
              <a:t>to start with the image that you’re going to put on a different background.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9288" y="1825625"/>
            <a:ext cx="8073424" cy="4351338"/>
          </a:xfrm>
        </p:spPr>
      </p:pic>
    </p:spTree>
    <p:extLst>
      <p:ext uri="{BB962C8B-B14F-4D97-AF65-F5344CB8AC3E}">
        <p14:creationId xmlns:p14="http://schemas.microsoft.com/office/powerpoint/2010/main" val="3997357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you want to cut out that image by using the auto-selection tool, lasso tool, or any other method of cutting out the image.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0683" y="1825625"/>
            <a:ext cx="8670633" cy="4351338"/>
          </a:xfrm>
        </p:spPr>
      </p:pic>
    </p:spTree>
    <p:extLst>
      <p:ext uri="{BB962C8B-B14F-4D97-AF65-F5344CB8AC3E}">
        <p14:creationId xmlns:p14="http://schemas.microsoft.com/office/powerpoint/2010/main" val="260743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you want to copy and paste the image onto your new background.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2780" y="1825625"/>
            <a:ext cx="8906439" cy="4351338"/>
          </a:xfrm>
        </p:spPr>
      </p:pic>
    </p:spTree>
    <p:extLst>
      <p:ext uri="{BB962C8B-B14F-4D97-AF65-F5344CB8AC3E}">
        <p14:creationId xmlns:p14="http://schemas.microsoft.com/office/powerpoint/2010/main" val="2561604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Then make a copy of the background layer by right clicking on the background layer and pressing duplicate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1798" y="1825625"/>
            <a:ext cx="8888403" cy="4351338"/>
          </a:xfrm>
        </p:spPr>
      </p:pic>
    </p:spTree>
    <p:extLst>
      <p:ext uri="{BB962C8B-B14F-4D97-AF65-F5344CB8AC3E}">
        <p14:creationId xmlns:p14="http://schemas.microsoft.com/office/powerpoint/2010/main" val="1461551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4361" y="2506662"/>
            <a:ext cx="8683278" cy="4351338"/>
          </a:xfrm>
        </p:spPr>
      </p:pic>
      <p:sp>
        <p:nvSpPr>
          <p:cNvPr id="2" name="Title 1"/>
          <p:cNvSpPr>
            <a:spLocks noGrp="1"/>
          </p:cNvSpPr>
          <p:nvPr>
            <p:ph type="title"/>
          </p:nvPr>
        </p:nvSpPr>
        <p:spPr/>
        <p:txBody>
          <a:bodyPr>
            <a:normAutofit fontScale="90000"/>
          </a:bodyPr>
          <a:lstStyle/>
          <a:p>
            <a:r>
              <a:rPr lang="en-US" dirty="0" smtClean="0"/>
              <a:t>Next you want to select the image that you copied into the document and </a:t>
            </a:r>
            <a:r>
              <a:rPr lang="en-US" b="1" dirty="0" smtClean="0"/>
              <a:t>Select the Pixels </a:t>
            </a:r>
            <a:r>
              <a:rPr lang="en-US" dirty="0" smtClean="0"/>
              <a:t>by right clicking on the area outlined in red then selecting the button that says </a:t>
            </a:r>
            <a:r>
              <a:rPr lang="en-US" b="1" dirty="0" smtClean="0"/>
              <a:t>Select Pixels</a:t>
            </a:r>
            <a:endParaRPr lang="en-US" b="1" dirty="0"/>
          </a:p>
        </p:txBody>
      </p:sp>
      <p:sp>
        <p:nvSpPr>
          <p:cNvPr id="5" name="Rectangle 4"/>
          <p:cNvSpPr/>
          <p:nvPr/>
        </p:nvSpPr>
        <p:spPr>
          <a:xfrm>
            <a:off x="9144000" y="5708469"/>
            <a:ext cx="352697" cy="2351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spTree>
    <p:extLst>
      <p:ext uri="{BB962C8B-B14F-4D97-AF65-F5344CB8AC3E}">
        <p14:creationId xmlns:p14="http://schemas.microsoft.com/office/powerpoint/2010/main" val="805255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click on the background layer with the pixels still selected and press the backspace button to delete the original dog.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6960" y="1825625"/>
            <a:ext cx="8658079" cy="4351338"/>
          </a:xfrm>
        </p:spPr>
      </p:pic>
    </p:spTree>
    <p:extLst>
      <p:ext uri="{BB962C8B-B14F-4D97-AF65-F5344CB8AC3E}">
        <p14:creationId xmlns:p14="http://schemas.microsoft.com/office/powerpoint/2010/main" val="17700753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you want to use the clone stamp tool to fill in the blank area</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300684"/>
            <a:ext cx="562053" cy="178142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983" y="1690688"/>
            <a:ext cx="10058400" cy="4839348"/>
          </a:xfrm>
          <a:prstGeom prst="rect">
            <a:avLst/>
          </a:prstGeom>
        </p:spPr>
      </p:pic>
    </p:spTree>
    <p:extLst>
      <p:ext uri="{BB962C8B-B14F-4D97-AF65-F5344CB8AC3E}">
        <p14:creationId xmlns:p14="http://schemas.microsoft.com/office/powerpoint/2010/main" val="4155383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you can just make the layer visible and now it is on a different background.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2511" y="1825625"/>
            <a:ext cx="8786978" cy="4351338"/>
          </a:xfrm>
        </p:spPr>
      </p:pic>
    </p:spTree>
    <p:extLst>
      <p:ext uri="{BB962C8B-B14F-4D97-AF65-F5344CB8AC3E}">
        <p14:creationId xmlns:p14="http://schemas.microsoft.com/office/powerpoint/2010/main" val="1772325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168</Words>
  <Application>Microsoft Office PowerPoint</Application>
  <PresentationFormat>Widescreen</PresentationFormat>
  <Paragraphs>10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Changing Background</vt:lpstr>
      <vt:lpstr>You want to start with the image that you’re going to put on a different background.</vt:lpstr>
      <vt:lpstr>Next you want to cut out that image by using the auto-selection tool, lasso tool, or any other method of cutting out the image.</vt:lpstr>
      <vt:lpstr>Next you want to copy and paste the image onto your new background.</vt:lpstr>
      <vt:lpstr>Then make a copy of the background layer by right clicking on the background layer and pressing duplicate</vt:lpstr>
      <vt:lpstr>Next you want to select the image that you copied into the document and Select the Pixels by right clicking on the area outlined in red then selecting the button that says Select Pixels</vt:lpstr>
      <vt:lpstr>Next click on the background layer with the pixels still selected and press the backspace button to delete the original dog.</vt:lpstr>
      <vt:lpstr>Next you want to use the clone stamp tool to fill in the blank area</vt:lpstr>
      <vt:lpstr>Then you can just make the layer visible and now it is on a different background.</vt:lpstr>
    </vt:vector>
  </TitlesOfParts>
  <Company>Williamston Community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Background</dc:title>
  <dc:creator>Windows User</dc:creator>
  <cp:lastModifiedBy>Windows User</cp:lastModifiedBy>
  <cp:revision>3</cp:revision>
  <dcterms:created xsi:type="dcterms:W3CDTF">2019-05-06T17:35:12Z</dcterms:created>
  <dcterms:modified xsi:type="dcterms:W3CDTF">2019-05-10T17:41:57Z</dcterms:modified>
</cp:coreProperties>
</file>