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9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0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9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9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8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0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8F44-0DC2-4EFB-B0EB-21C74C0432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F02B-D12B-4271-93EB-1AD9C1E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Face Jugs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5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JUG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 communities in the early 1800’s. </a:t>
            </a:r>
          </a:p>
          <a:p>
            <a:r>
              <a:rPr lang="en-US" dirty="0" smtClean="0"/>
              <a:t>Popular folk art tradition of the Southeastern U.S.</a:t>
            </a:r>
          </a:p>
          <a:p>
            <a:r>
              <a:rPr lang="en-US" dirty="0" smtClean="0"/>
              <a:t>Had to be ugly enough to frighten the devil.  </a:t>
            </a:r>
          </a:p>
          <a:p>
            <a:r>
              <a:rPr lang="en-US" dirty="0" smtClean="0"/>
              <a:t>Prohibition-scary faces on jugs to frighten children- moonshine jugs.  </a:t>
            </a:r>
          </a:p>
          <a:p>
            <a:r>
              <a:rPr lang="en-US" dirty="0" smtClean="0"/>
              <a:t>Known as ugly jugs, devil jugs and voodoo pots.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5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2010-2011\Pics\Facejug-Spirit Box\P1040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7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2010-2011\Pics\Facejug-Spirit Box\P1040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19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2010-2011\Pics\Facejug-Spirit Box\P1050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65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:\2010-2011\Pics\Facejug-Spirit Box\P1050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5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coil construction to make the jug.  </a:t>
            </a:r>
          </a:p>
          <a:p>
            <a:r>
              <a:rPr lang="en-US" dirty="0" smtClean="0"/>
              <a:t>Add facial features using score, slip &amp; </a:t>
            </a:r>
            <a:r>
              <a:rPr lang="en-US" dirty="0" smtClean="0"/>
              <a:t>wiggle</a:t>
            </a:r>
          </a:p>
          <a:p>
            <a:r>
              <a:rPr lang="en-US" dirty="0" smtClean="0"/>
              <a:t>Carve details</a:t>
            </a:r>
            <a:endParaRPr lang="en-US" dirty="0" smtClean="0"/>
          </a:p>
          <a:p>
            <a:r>
              <a:rPr lang="en-US" dirty="0" smtClean="0"/>
              <a:t>Must have Handles </a:t>
            </a:r>
            <a:r>
              <a:rPr lang="en-US" dirty="0" smtClean="0"/>
              <a:t>and/or </a:t>
            </a:r>
            <a:r>
              <a:rPr lang="en-US" dirty="0" smtClean="0"/>
              <a:t>Lid</a:t>
            </a:r>
          </a:p>
          <a:p>
            <a:r>
              <a:rPr lang="en-US" dirty="0" smtClean="0"/>
              <a:t>Must be 8”-12” tall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15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Face Jugs</vt:lpstr>
      <vt:lpstr>FACE JUG HISTORY</vt:lpstr>
      <vt:lpstr>PowerPoint Presentation</vt:lpstr>
      <vt:lpstr>PowerPoint Presentation</vt:lpstr>
      <vt:lpstr>PowerPoint Presentation</vt:lpstr>
      <vt:lpstr>PowerPoint Presentation</vt:lpstr>
      <vt:lpstr>CRITERIA:</vt:lpstr>
    </vt:vector>
  </TitlesOfParts>
  <Company>Swartz Creek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Jugs</dc:title>
  <dc:creator>Swartz Creek ITS</dc:creator>
  <cp:lastModifiedBy>Meagan Kubu</cp:lastModifiedBy>
  <cp:revision>2</cp:revision>
  <dcterms:created xsi:type="dcterms:W3CDTF">2013-01-07T19:07:43Z</dcterms:created>
  <dcterms:modified xsi:type="dcterms:W3CDTF">2018-04-23T14:27:29Z</dcterms:modified>
</cp:coreProperties>
</file>