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9" r:id="rId4"/>
    <p:sldId id="265" r:id="rId5"/>
    <p:sldId id="267" r:id="rId6"/>
    <p:sldId id="266" r:id="rId7"/>
    <p:sldId id="260" r:id="rId8"/>
    <p:sldId id="270" r:id="rId9"/>
    <p:sldId id="258" r:id="rId10"/>
    <p:sldId id="268" r:id="rId11"/>
    <p:sldId id="273" r:id="rId12"/>
    <p:sldId id="272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C78-451F-45AE-9A6F-689601593EE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6D06-2A8F-4A07-ABA3-FDE1617B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C78-451F-45AE-9A6F-689601593EE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6D06-2A8F-4A07-ABA3-FDE1617B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1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C78-451F-45AE-9A6F-689601593EE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6D06-2A8F-4A07-ABA3-FDE1617B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0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C78-451F-45AE-9A6F-689601593EE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6D06-2A8F-4A07-ABA3-FDE1617B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7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C78-451F-45AE-9A6F-689601593EE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6D06-2A8F-4A07-ABA3-FDE1617B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7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C78-451F-45AE-9A6F-689601593EE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6D06-2A8F-4A07-ABA3-FDE1617B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3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C78-451F-45AE-9A6F-689601593EE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6D06-2A8F-4A07-ABA3-FDE1617B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C78-451F-45AE-9A6F-689601593EE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6D06-2A8F-4A07-ABA3-FDE1617B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8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C78-451F-45AE-9A6F-689601593EE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6D06-2A8F-4A07-ABA3-FDE1617B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4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C78-451F-45AE-9A6F-689601593EE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6D06-2A8F-4A07-ABA3-FDE1617B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9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C78-451F-45AE-9A6F-689601593EE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6D06-2A8F-4A07-ABA3-FDE1617B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0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BDC78-451F-45AE-9A6F-689601593EE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6D06-2A8F-4A07-ABA3-FDE1617B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7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KFQwqe-85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en/1/10/ThreeMenWalkingII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0/08/CHF100_8_back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//upload.wikimedia.org/wikipedia/commons/c/ca/CHF100_8_fron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101848"/>
            <a:ext cx="7772400" cy="1470025"/>
          </a:xfrm>
        </p:spPr>
        <p:txBody>
          <a:bodyPr/>
          <a:lstStyle/>
          <a:p>
            <a:r>
              <a:rPr lang="en-US" dirty="0" smtClean="0"/>
              <a:t>Figure Sculptures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886199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Based on the work by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Alberto Giacometti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www.rodin-web.org/approach_art/pix/Giacometti_236_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" y="304800"/>
            <a:ext cx="4350016" cy="636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1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Alberto Giacometti Scul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595"/>
            <a:ext cx="4500802" cy="675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lberto Giacometti Sculp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67" y="91497"/>
            <a:ext cx="3971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9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 DRAWINGS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61473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54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dirty="0" smtClean="0"/>
              <a:t>A gesture drawing is a human figure in motion.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 15 drawings.  Stick figures-no detail please!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Number and label each with the action it’s performing.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12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Watch this video to see how to create a wire human figure: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www.youtube.com/watch?v=mKFQwqe-85o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Start it at 20 seconds</a:t>
            </a:r>
          </a:p>
          <a:p>
            <a:r>
              <a:rPr lang="en-US" dirty="0" smtClean="0"/>
              <a:t>End it at 9 minutes 10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0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229600" cy="655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1901-1966</a:t>
            </a:r>
          </a:p>
          <a:p>
            <a:endParaRPr lang="en-US" dirty="0" smtClean="0"/>
          </a:p>
          <a:p>
            <a:r>
              <a:rPr lang="en-US" dirty="0" smtClean="0"/>
              <a:t>Switzerland</a:t>
            </a:r>
          </a:p>
          <a:p>
            <a:endParaRPr lang="en-US" dirty="0" smtClean="0"/>
          </a:p>
          <a:p>
            <a:r>
              <a:rPr lang="en-US" dirty="0" smtClean="0"/>
              <a:t>Surrealism &amp; Expressionism</a:t>
            </a:r>
          </a:p>
          <a:p>
            <a:endParaRPr lang="en-US" dirty="0" smtClean="0"/>
          </a:p>
          <a:p>
            <a:r>
              <a:rPr lang="en-US" dirty="0"/>
              <a:t>Bronze </a:t>
            </a:r>
            <a:r>
              <a:rPr lang="en-US" dirty="0" smtClean="0"/>
              <a:t>sculpture</a:t>
            </a:r>
          </a:p>
          <a:p>
            <a:endParaRPr lang="en-US" dirty="0"/>
          </a:p>
          <a:p>
            <a:r>
              <a:rPr lang="en-US" dirty="0" smtClean="0">
                <a:effectLst/>
              </a:rPr>
              <a:t>He attempted to create renditions 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of his models the way he saw them, 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effectLst/>
              </a:rPr>
              <a:t>and the way he thought they ought to be seen. He once said that he was sculpting not the human figure but "the shadow that is cast.“</a:t>
            </a:r>
          </a:p>
          <a:p>
            <a:endParaRPr lang="en-US" dirty="0"/>
          </a:p>
        </p:txBody>
      </p:sp>
      <p:pic>
        <p:nvPicPr>
          <p:cNvPr id="4" name="Picture 4" descr="http://upload.wikimedia.org/wikipedia/en/thumb/1/15/Photograph_of_Alberto_Giacometti_by_Cartier_Bresson.jpg/190px-Photograph_of_Alberto_Giacometti_by_Cartier_Bres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39" y="304800"/>
            <a:ext cx="313858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Spoon Woman, 1926, was Giacometti’s first bronze sculpture.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i1.exhibit-e.com/gagosian/e00e50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418" y="1524000"/>
            <a:ext cx="394493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6278562"/>
          </a:xfrm>
        </p:spPr>
        <p:txBody>
          <a:bodyPr>
            <a:normAutofit/>
          </a:bodyPr>
          <a:lstStyle/>
          <a:p>
            <a:pPr algn="l"/>
            <a:r>
              <a:rPr lang="en-US" sz="3100" i="1" dirty="0" smtClean="0"/>
              <a:t/>
            </a:r>
            <a:br>
              <a:rPr lang="en-US" sz="3100" i="1" dirty="0" smtClean="0"/>
            </a:br>
            <a:r>
              <a:rPr lang="en-US" sz="3100" i="1" dirty="0" smtClean="0"/>
              <a:t>Grande </a:t>
            </a:r>
            <a:r>
              <a:rPr lang="en-US" sz="3100" i="1" dirty="0"/>
              <a:t>Femme </a:t>
            </a:r>
            <a:r>
              <a:rPr lang="en-US" sz="3100" i="1" dirty="0" err="1"/>
              <a:t>Debout</a:t>
            </a:r>
            <a:r>
              <a:rPr lang="en-US" sz="3100" i="1" dirty="0"/>
              <a:t> II</a:t>
            </a:r>
            <a:r>
              <a:rPr lang="en-US" sz="3100" dirty="0"/>
              <a:t> was bought by </a:t>
            </a:r>
            <a:r>
              <a:rPr lang="en-US" sz="3100" dirty="0" smtClean="0"/>
              <a:t>the </a:t>
            </a:r>
            <a:r>
              <a:rPr lang="en-US" sz="3100" dirty="0" err="1" smtClean="0"/>
              <a:t>Gagosian</a:t>
            </a:r>
            <a:r>
              <a:rPr lang="en-US" sz="3100" dirty="0" smtClean="0"/>
              <a:t> Gallery </a:t>
            </a:r>
            <a:r>
              <a:rPr lang="en-US" sz="3100" dirty="0"/>
              <a:t>for $27.4 million </a:t>
            </a:r>
            <a:r>
              <a:rPr lang="en-US" sz="3100" dirty="0" smtClean="0"/>
              <a:t>at Christie’s </a:t>
            </a:r>
            <a:r>
              <a:rPr lang="en-US" sz="3100" dirty="0"/>
              <a:t>auction in New York City on May 6, 2008</a:t>
            </a:r>
            <a:r>
              <a:rPr lang="en-US" sz="3100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146" name="Picture 74" descr="http://www.artnet.com/Magazine/features/nude/Images/nude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-304800"/>
            <a:ext cx="1914525" cy="72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en-US" sz="3600" dirty="0" smtClean="0">
                <a:ea typeface="+mn-ea"/>
                <a:cs typeface="+mn-cs"/>
              </a:rPr>
              <a:t>Grande </a:t>
            </a:r>
            <a:r>
              <a:rPr lang="en-US" sz="3600" dirty="0" err="1" smtClean="0">
                <a:ea typeface="+mn-ea"/>
                <a:cs typeface="+mn-cs"/>
              </a:rPr>
              <a:t>tete</a:t>
            </a:r>
            <a:r>
              <a:rPr lang="en-US" sz="3600" dirty="0" smtClean="0">
                <a:ea typeface="+mn-ea"/>
                <a:cs typeface="+mn-cs"/>
              </a:rPr>
              <a:t> mince, a </a:t>
            </a:r>
            <a:r>
              <a:rPr lang="en-US" sz="3600" dirty="0">
                <a:ea typeface="+mn-ea"/>
                <a:cs typeface="+mn-cs"/>
              </a:rPr>
              <a:t>large bronze </a:t>
            </a:r>
            <a:r>
              <a:rPr lang="en-US" sz="3600" dirty="0" smtClean="0">
                <a:ea typeface="+mn-ea"/>
                <a:cs typeface="+mn-cs"/>
              </a:rPr>
              <a:t>bust, recently sold </a:t>
            </a:r>
            <a:r>
              <a:rPr lang="en-US" sz="3600" dirty="0">
                <a:ea typeface="+mn-ea"/>
                <a:cs typeface="+mn-cs"/>
              </a:rPr>
              <a:t>for $53.3 </a:t>
            </a:r>
            <a:r>
              <a:rPr lang="en-US" sz="3600" dirty="0" smtClean="0">
                <a:ea typeface="+mn-ea"/>
                <a:cs typeface="+mn-cs"/>
              </a:rPr>
              <a:t>million.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news.isc.vn/en/tinkinhte/Images/1/Picasso-Nude-Beats-Giacometti-Chinese-Vase-in-2010s-Top-Sales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5917"/>
            <a:ext cx="3657600" cy="481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rtelista.com/en/mas-caros/fichas/mc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82" y="1676400"/>
            <a:ext cx="28956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4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bcicecream.com/blog/wp-content/uploads/2010/02/L%E2%80%99Homme-qui-marche-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30163"/>
            <a:ext cx="10394679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429000" cy="6324600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 smtClean="0"/>
              <a:t>L’Homme</a:t>
            </a:r>
            <a:r>
              <a:rPr lang="en-US" sz="2400" dirty="0" smtClean="0"/>
              <a:t> qui </a:t>
            </a:r>
            <a:r>
              <a:rPr lang="en-US" sz="2400" dirty="0" err="1" smtClean="0"/>
              <a:t>marche</a:t>
            </a:r>
            <a:r>
              <a:rPr lang="en-US" sz="2400" dirty="0" smtClean="0"/>
              <a:t> I, a </a:t>
            </a:r>
            <a:r>
              <a:rPr lang="en-US" sz="2400" dirty="0"/>
              <a:t>life-sized bronze sculpture of a man, became one of the most expensive works of art and the most expensive sculpture ever sold at auction on February 2, 2010 when it sold for </a:t>
            </a:r>
            <a:r>
              <a:rPr lang="en-US" sz="2400" dirty="0" smtClean="0"/>
              <a:t>$104.3 million at Sotheby’s, </a:t>
            </a:r>
            <a:r>
              <a:rPr lang="en-US" sz="2400" dirty="0"/>
              <a:t>London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19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Men Walking II, 1949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ile:ThreeMenWalkingI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404863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2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1.exhibit-e.com/gagosian/79da79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08539"/>
            <a:ext cx="5181600" cy="637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Man Crossing a Square, 1949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/>
              <a:t>Giacometti and his sculpture </a:t>
            </a:r>
            <a:r>
              <a:rPr lang="en-US" sz="2800" i="1" dirty="0" err="1"/>
              <a:t>L'Homme</a:t>
            </a:r>
            <a:r>
              <a:rPr lang="en-US" sz="2800" i="1" dirty="0"/>
              <a:t> qui </a:t>
            </a:r>
            <a:r>
              <a:rPr lang="en-US" sz="2800" i="1" dirty="0" err="1"/>
              <a:t>marche</a:t>
            </a:r>
            <a:r>
              <a:rPr lang="en-US" sz="2800" i="1" dirty="0"/>
              <a:t> I</a:t>
            </a:r>
            <a:r>
              <a:rPr lang="en-US" sz="2800" dirty="0"/>
              <a:t> appear on the current </a:t>
            </a:r>
            <a:r>
              <a:rPr lang="en-US" sz="2800" dirty="0" smtClean="0"/>
              <a:t>100 Swiss Franc banknote.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File:CHF100 8 bac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777" y="2286000"/>
            <a:ext cx="2111345" cy="449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CHF100 8 fron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1" y="2362200"/>
            <a:ext cx="2095500" cy="44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5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204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Figure Sculptures</vt:lpstr>
      <vt:lpstr>PowerPoint Presentation</vt:lpstr>
      <vt:lpstr>Spoon Woman, 1926, was Giacometti’s first bronze sculpture.  </vt:lpstr>
      <vt:lpstr> Grande Femme Debout II was bought by the Gagosian Gallery for $27.4 million at Christie’s auction in New York City on May 6, 2008. </vt:lpstr>
      <vt:lpstr>Grande tete mince, a large bronze bust, recently sold for $53.3 million.</vt:lpstr>
      <vt:lpstr>L’Homme qui marche I, a life-sized bronze sculpture of a man, became one of the most expensive works of art and the most expensive sculpture ever sold at auction on February 2, 2010 when it sold for $104.3 million at Sotheby’s, London.   </vt:lpstr>
      <vt:lpstr>Three Men Walking II, 1949</vt:lpstr>
      <vt:lpstr>Man Crossing a Square, 1949</vt:lpstr>
      <vt:lpstr>Giacometti and his sculpture L'Homme qui marche I appear on the current 100 Swiss Franc banknote.  </vt:lpstr>
      <vt:lpstr>PowerPoint Presentation</vt:lpstr>
      <vt:lpstr>GESTURE DRAWINGS</vt:lpstr>
      <vt:lpstr>A gesture drawing is a human figure in motion.    Do 15 drawings.  Stick figures-no detail please!    Number and label each with the action it’s performing.  </vt:lpstr>
      <vt:lpstr>Watch this video to see how to create a wire human figure:  </vt:lpstr>
    </vt:vector>
  </TitlesOfParts>
  <Company>Swartz Creek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Plaster Sculptures</dc:title>
  <dc:creator>Swartz Creek ITS</dc:creator>
  <cp:lastModifiedBy>Meagan Kubu</cp:lastModifiedBy>
  <cp:revision>17</cp:revision>
  <dcterms:created xsi:type="dcterms:W3CDTF">2011-11-04T16:53:24Z</dcterms:created>
  <dcterms:modified xsi:type="dcterms:W3CDTF">2018-10-16T14:53:54Z</dcterms:modified>
</cp:coreProperties>
</file>