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1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2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3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4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4E1B-5064-4DC2-A6AF-879BE6C956A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B05F-6987-495D-9B90-6506E2E0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dobe Garamond Pro Bold" pitchFamily="18" charset="0"/>
              </a:rPr>
              <a:t>Greek Vessels</a:t>
            </a:r>
            <a:endParaRPr lang="en-US" sz="5400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greek vesse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775074" cy="497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63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Example-What do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incredibleart.org/lessons/high/images/Maria-gre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858732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shapes and 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greek vess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00656"/>
            <a:ext cx="7843116" cy="522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10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 progress work…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www.incredibleart.org/lessons/high/images/Maria-greek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3372213" cy="409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incredibleart.org/lessons/high/images/Maria-greek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754" y="3124200"/>
            <a:ext cx="4977420" cy="343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 a template!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www.incredibleart.org/lessons/high/images/coiltemplat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4800"/>
            <a:ext cx="3200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80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Shrinkage will occur…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lay coil ve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7182"/>
            <a:ext cx="3152775" cy="630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55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Cut slab circle for base (about </a:t>
            </a:r>
            <a:r>
              <a:rPr lang="en-US" dirty="0" smtClean="0"/>
              <a:t>1/4"thick).</a:t>
            </a:r>
            <a:endParaRPr lang="en-US" dirty="0"/>
          </a:p>
          <a:p>
            <a:pPr fontAlgn="base"/>
            <a:r>
              <a:rPr lang="en-US" dirty="0"/>
              <a:t>Shape vessel with wide slabs. Roll out slab of clay about ½" </a:t>
            </a:r>
            <a:r>
              <a:rPr lang="en-US" dirty="0" smtClean="0"/>
              <a:t>thick </a:t>
            </a:r>
            <a:r>
              <a:rPr lang="en-US" dirty="0"/>
              <a:t>- cut into 1 inch strips. taper ends to overlap. Score and slip. This method was quicker than rolling out coils</a:t>
            </a:r>
            <a:r>
              <a:rPr lang="en-US" dirty="0" smtClean="0"/>
              <a:t>. But, you may choose what works best for you.  </a:t>
            </a:r>
            <a:endParaRPr lang="en-US" dirty="0"/>
          </a:p>
          <a:p>
            <a:pPr fontAlgn="base"/>
            <a:r>
              <a:rPr lang="en-US" dirty="0"/>
              <a:t>Control shape using cardboard template. </a:t>
            </a:r>
            <a:endParaRPr lang="en-US" dirty="0" smtClean="0"/>
          </a:p>
          <a:p>
            <a:pPr fontAlgn="base"/>
            <a:r>
              <a:rPr lang="en-US" dirty="0" smtClean="0"/>
              <a:t>Scrape </a:t>
            </a:r>
            <a:r>
              <a:rPr lang="en-US" dirty="0"/>
              <a:t>with metal scrapers to smooth surface. Smooth with </a:t>
            </a:r>
            <a:r>
              <a:rPr lang="en-US" dirty="0" smtClean="0"/>
              <a:t>sponges, just don’t use too much water or it will slump.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</a:t>
            </a:r>
            <a:r>
              <a:rPr lang="en-US" smtClean="0"/>
              <a:t>and Design: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need to be added when clay is leather hard.  </a:t>
            </a:r>
          </a:p>
          <a:p>
            <a:r>
              <a:rPr lang="en-US" dirty="0" smtClean="0"/>
              <a:t>We will do an in class demo on how to </a:t>
            </a:r>
          </a:p>
          <a:p>
            <a:pPr marL="0" indent="0">
              <a:buNone/>
            </a:pPr>
            <a:r>
              <a:rPr lang="en-US" dirty="0" smtClean="0"/>
              <a:t>“Pull a Handle” </a:t>
            </a:r>
          </a:p>
          <a:p>
            <a:r>
              <a:rPr lang="en-US" dirty="0" smtClean="0"/>
              <a:t>Greek designs often tell a story</a:t>
            </a:r>
          </a:p>
          <a:p>
            <a:r>
              <a:rPr lang="en-US" dirty="0" smtClean="0"/>
              <a:t>Your design does not need to tell a story, but can.  You choose.  </a:t>
            </a:r>
          </a:p>
          <a:p>
            <a:r>
              <a:rPr lang="en-US" dirty="0" smtClean="0"/>
              <a:t>The design needs to wrap around your vessel.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5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Greek Vessels</vt:lpstr>
      <vt:lpstr>Student Example-What do you see?</vt:lpstr>
      <vt:lpstr>Variety of shapes and uses:</vt:lpstr>
      <vt:lpstr>In progress work…</vt:lpstr>
      <vt:lpstr>Use a template!</vt:lpstr>
      <vt:lpstr>Shrinkage will occur…</vt:lpstr>
      <vt:lpstr>Process: </vt:lpstr>
      <vt:lpstr>Handle and Design:</vt:lpstr>
    </vt:vector>
  </TitlesOfParts>
  <Company>Williamston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Vessels</dc:title>
  <dc:creator>Meagan Kubu</dc:creator>
  <cp:lastModifiedBy>Meagan Kubu</cp:lastModifiedBy>
  <cp:revision>3</cp:revision>
  <dcterms:created xsi:type="dcterms:W3CDTF">2019-04-12T18:24:37Z</dcterms:created>
  <dcterms:modified xsi:type="dcterms:W3CDTF">2019-04-12T18:42:38Z</dcterms:modified>
</cp:coreProperties>
</file>