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60" r:id="rId6"/>
    <p:sldId id="284" r:id="rId7"/>
    <p:sldId id="28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5" r:id="rId19"/>
    <p:sldId id="283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B625-7089-43D3-8CA9-C174F1FF365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C23E-E994-4222-8CAF-239E8DCC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Holiday Ornament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kubu\Desktop\Pics 2012\DSCI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4200" cy="71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kubu\Desktop\Pics 2012\DSCI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kubu\Desktop\Pics 2012\DSCI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kubu\Desktop\Pics 2012\DSCI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kubu\Desktop\Pics 2012\DSCI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kubu\Desktop\Pics 2012\DSCI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kubu\Desktop\Pics 2012\DSCI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kubu\Desktop\Pics 2012\DSCI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kubu\Desktop\Pics 2012\DSCI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kubu\Desktop\Pics 2012\DSCI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 </a:t>
            </a:r>
            <a:r>
              <a:rPr lang="en-US" dirty="0" smtClean="0"/>
              <a:t>paper pulp and water in a bowl. It should be consistency of oatmeal.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A3V1EUTbp7Y/TqWwRMSIVsI/AAAAAAAAAsQ/zsUYmamF5vs/s1600/PA01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kubu\Desktop\Pics 2012\DSCI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Touches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will take a long time to dry.  </a:t>
            </a:r>
          </a:p>
          <a:p>
            <a:endParaRPr lang="en-US" dirty="0" smtClean="0"/>
          </a:p>
          <a:p>
            <a:r>
              <a:rPr lang="en-US" dirty="0" smtClean="0"/>
              <a:t>When they are finally dry, we will paint them and glue a ribbon on them for display.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0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out excess water.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papier-mache.eu/images/stories/masa_papierowa_przepis_-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sz="3900" dirty="0" smtClean="0"/>
              <a:t>Work on a board covered with plastic so your project doesn’t stick.  </a:t>
            </a:r>
          </a:p>
          <a:p>
            <a:endParaRPr lang="en-US" sz="3900" dirty="0" smtClean="0"/>
          </a:p>
          <a:p>
            <a:r>
              <a:rPr lang="en-US" sz="3900" dirty="0" smtClean="0"/>
              <a:t>You can use a cookie cutter mold.  </a:t>
            </a:r>
          </a:p>
          <a:p>
            <a:endParaRPr lang="en-US" sz="3900" dirty="0" smtClean="0"/>
          </a:p>
          <a:p>
            <a:r>
              <a:rPr lang="en-US" sz="3900" dirty="0" smtClean="0"/>
              <a:t>Or you can hand sculpt your design.</a:t>
            </a:r>
          </a:p>
          <a:p>
            <a:pPr marL="0" indent="0">
              <a:buNone/>
            </a:pPr>
            <a:r>
              <a:rPr lang="en-US" sz="3900" dirty="0" smtClean="0"/>
              <a:t> </a:t>
            </a:r>
          </a:p>
          <a:p>
            <a:r>
              <a:rPr lang="en-US" sz="3900" dirty="0" smtClean="0"/>
              <a:t>Make sure you press your paper pulp design so it sticks together.  </a:t>
            </a:r>
            <a:endParaRPr lang="en-US" sz="3900" dirty="0" smtClean="0"/>
          </a:p>
        </p:txBody>
      </p:sp>
    </p:spTree>
    <p:extLst>
      <p:ext uri="{BB962C8B-B14F-4D97-AF65-F5344CB8AC3E}">
        <p14:creationId xmlns:p14="http://schemas.microsoft.com/office/powerpoint/2010/main" val="9429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use a mold.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nstructables.com/image/FRF0KOPGOOP6OMX/Applying-paper-pu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rokencitylab.org/wp-content/uploads/2009/04/img_0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56671"/>
            <a:ext cx="4953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mkubu\Desktop\Pics 2012\DSCI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kubu\Desktop\Pics 2012\DSCI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make your own design…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kubu\Desktop\Pics 2012\DSCI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108</Words>
  <Application>Microsoft Office PowerPoint</Application>
  <PresentationFormat>On-screen Show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Holiday Ornament</vt:lpstr>
      <vt:lpstr>Mix paper pulp and water in a bowl. It should be consistency of oatmeal. </vt:lpstr>
      <vt:lpstr>Squeeze out excess water.  </vt:lpstr>
      <vt:lpstr>PowerPoint Presentation</vt:lpstr>
      <vt:lpstr>You can use a mold.  </vt:lpstr>
      <vt:lpstr>PowerPoint Presentation</vt:lpstr>
      <vt:lpstr>PowerPoint Presentation</vt:lpstr>
      <vt:lpstr>Or make your own design…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Finishing Touches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Pulp Holiday Decorations</dc:title>
  <dc:creator>Swartz Creek ITS</dc:creator>
  <cp:lastModifiedBy>Meagan Kubu</cp:lastModifiedBy>
  <cp:revision>15</cp:revision>
  <dcterms:created xsi:type="dcterms:W3CDTF">2011-12-07T18:42:31Z</dcterms:created>
  <dcterms:modified xsi:type="dcterms:W3CDTF">2018-11-20T16:11:36Z</dcterms:modified>
</cp:coreProperties>
</file>