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55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16734781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How To Delete a Background in Photoshop</a:t>
            </a:r>
            <a:endParaRPr/>
          </a:p>
        </p:txBody>
      </p:sp>
      <p:sp>
        <p:nvSpPr>
          <p:cNvPr id="55" name="Shape 55"/>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By: Grant Nolan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457200" lvl="0" indent="-406400">
              <a:spcBef>
                <a:spcPts val="0"/>
              </a:spcBef>
              <a:spcAft>
                <a:spcPts val="0"/>
              </a:spcAft>
              <a:buSzPts val="2800"/>
              <a:buAutoNum type="arabicPeriod"/>
            </a:pPr>
            <a:r>
              <a:rPr lang="en"/>
              <a:t>Starting a Project</a:t>
            </a:r>
            <a:endParaRPr/>
          </a:p>
        </p:txBody>
      </p:sp>
      <p:sp>
        <p:nvSpPr>
          <p:cNvPr id="61" name="Shape 6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en" sz="1200" b="1">
                <a:solidFill>
                  <a:srgbClr val="2A2A2A"/>
                </a:solidFill>
                <a:highlight>
                  <a:srgbClr val="FFFFFF"/>
                </a:highlight>
              </a:rPr>
              <a:t>1) Open Adobe Photoshop CS3 .  </a:t>
            </a:r>
            <a:endParaRPr sz="1200" b="1">
              <a:solidFill>
                <a:srgbClr val="2A2A2A"/>
              </a:solidFill>
              <a:highlight>
                <a:srgbClr val="FFFFFF"/>
              </a:highlight>
            </a:endParaRPr>
          </a:p>
          <a:p>
            <a:pPr marL="0" lvl="0" indent="0">
              <a:spcBef>
                <a:spcPts val="1600"/>
              </a:spcBef>
              <a:spcAft>
                <a:spcPts val="0"/>
              </a:spcAft>
              <a:buClr>
                <a:schemeClr val="dk1"/>
              </a:buClr>
              <a:buSzPts val="1100"/>
              <a:buFont typeface="Arial"/>
              <a:buNone/>
            </a:pPr>
            <a:r>
              <a:rPr lang="en" sz="1200" b="1">
                <a:solidFill>
                  <a:srgbClr val="2A2A2A"/>
                </a:solidFill>
                <a:highlight>
                  <a:srgbClr val="FFFFFF"/>
                </a:highlight>
              </a:rPr>
              <a:t>2)  Choose “File” &gt; “New”</a:t>
            </a:r>
            <a:endParaRPr sz="1200" b="1">
              <a:solidFill>
                <a:srgbClr val="2A2A2A"/>
              </a:solidFill>
              <a:highlight>
                <a:srgbClr val="FFFFFF"/>
              </a:highlight>
            </a:endParaRPr>
          </a:p>
          <a:p>
            <a:pPr marL="0" lvl="0" indent="0">
              <a:spcBef>
                <a:spcPts val="1600"/>
              </a:spcBef>
              <a:spcAft>
                <a:spcPts val="0"/>
              </a:spcAft>
              <a:buClr>
                <a:schemeClr val="dk1"/>
              </a:buClr>
              <a:buSzPts val="1100"/>
              <a:buFont typeface="Arial"/>
              <a:buNone/>
            </a:pPr>
            <a:r>
              <a:rPr lang="en" sz="1200" b="1">
                <a:solidFill>
                  <a:srgbClr val="2A2A2A"/>
                </a:solidFill>
                <a:highlight>
                  <a:srgbClr val="FFFFFF"/>
                </a:highlight>
              </a:rPr>
              <a:t>3) Title is your last name and Photoshop Background.  Change to 8 x 10 inches.</a:t>
            </a:r>
            <a:endParaRPr sz="1200" b="1">
              <a:solidFill>
                <a:srgbClr val="2A2A2A"/>
              </a:solidFill>
              <a:highlight>
                <a:srgbClr val="FFFFFF"/>
              </a:highlight>
            </a:endParaRPr>
          </a:p>
          <a:p>
            <a:pPr marL="0" lvl="0" indent="0">
              <a:spcBef>
                <a:spcPts val="1600"/>
              </a:spcBef>
              <a:spcAft>
                <a:spcPts val="0"/>
              </a:spcAft>
              <a:buClr>
                <a:schemeClr val="dk1"/>
              </a:buClr>
              <a:buSzPts val="1100"/>
              <a:buFont typeface="Arial"/>
              <a:buNone/>
            </a:pPr>
            <a:r>
              <a:rPr lang="en" sz="1200" b="1">
                <a:solidFill>
                  <a:srgbClr val="2A2A2A"/>
                </a:solidFill>
                <a:highlight>
                  <a:srgbClr val="FFFFFF"/>
                </a:highlight>
              </a:rPr>
              <a:t>4) Change the “Resolution” to 300 pixels/inch</a:t>
            </a:r>
            <a:endParaRPr sz="1200" b="1">
              <a:solidFill>
                <a:srgbClr val="2A2A2A"/>
              </a:solidFill>
              <a:highlight>
                <a:srgbClr val="FFFFFF"/>
              </a:highlight>
            </a:endParaRPr>
          </a:p>
          <a:p>
            <a:pPr marL="0" lvl="0" indent="0">
              <a:spcBef>
                <a:spcPts val="1600"/>
              </a:spcBef>
              <a:spcAft>
                <a:spcPts val="0"/>
              </a:spcAft>
              <a:buClr>
                <a:schemeClr val="dk1"/>
              </a:buClr>
              <a:buSzPts val="1100"/>
              <a:buFont typeface="Arial"/>
              <a:buNone/>
            </a:pPr>
            <a:r>
              <a:rPr lang="en" sz="1200" b="1">
                <a:solidFill>
                  <a:srgbClr val="2A2A2A"/>
                </a:solidFill>
                <a:highlight>
                  <a:srgbClr val="FFFFFF"/>
                </a:highlight>
              </a:rPr>
              <a:t>5) Select “OK”</a:t>
            </a:r>
            <a:endParaRPr sz="1200" b="1">
              <a:solidFill>
                <a:srgbClr val="2A2A2A"/>
              </a:solidFill>
              <a:highlight>
                <a:srgbClr val="FFFFFF"/>
              </a:highlight>
            </a:endParaRPr>
          </a:p>
          <a:p>
            <a:pPr marL="0" lvl="0" indent="0">
              <a:spcBef>
                <a:spcPts val="1600"/>
              </a:spcBef>
              <a:spcAft>
                <a:spcPts val="0"/>
              </a:spcAft>
              <a:buClr>
                <a:schemeClr val="dk1"/>
              </a:buClr>
              <a:buSzPts val="1100"/>
              <a:buFont typeface="Arial"/>
              <a:buNone/>
            </a:pPr>
            <a:r>
              <a:rPr lang="en" sz="1200" b="1">
                <a:solidFill>
                  <a:srgbClr val="2A2A2A"/>
                </a:solidFill>
                <a:highlight>
                  <a:srgbClr val="FFFFFF"/>
                </a:highlight>
              </a:rPr>
              <a:t>6) Choose “File” &gt; “Place”</a:t>
            </a:r>
            <a:endParaRPr sz="1200" b="1">
              <a:solidFill>
                <a:srgbClr val="2A2A2A"/>
              </a:solidFill>
              <a:highlight>
                <a:srgbClr val="FFFFFF"/>
              </a:highlight>
            </a:endParaRPr>
          </a:p>
          <a:p>
            <a:pPr marL="0" lvl="0" indent="0">
              <a:spcBef>
                <a:spcPts val="1600"/>
              </a:spcBef>
              <a:spcAft>
                <a:spcPts val="1600"/>
              </a:spcAft>
              <a:buNone/>
            </a:pPr>
            <a:r>
              <a:rPr lang="en" sz="1200" b="1">
                <a:solidFill>
                  <a:srgbClr val="2A2A2A"/>
                </a:solidFill>
                <a:highlight>
                  <a:srgbClr val="FFFFFF"/>
                </a:highlight>
              </a:rPr>
              <a:t>7) Press the “Enter” key on your keyboard</a:t>
            </a:r>
            <a:endParaRPr sz="1200"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2. Making it an image</a:t>
            </a:r>
            <a:endParaRPr/>
          </a:p>
        </p:txBody>
      </p:sp>
      <p:sp>
        <p:nvSpPr>
          <p:cNvPr id="67" name="Shape 6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t>When you first open an Image its opened as a background, what you’re gonna wanna do is go over to your layers and right click on Background. After you do that, select the layer from background.</a:t>
            </a:r>
            <a:endParaRPr/>
          </a:p>
        </p:txBody>
      </p:sp>
      <p:pic>
        <p:nvPicPr>
          <p:cNvPr id="68" name="Shape 68"/>
          <p:cNvPicPr preferRelativeResize="0"/>
          <p:nvPr/>
        </p:nvPicPr>
        <p:blipFill rotWithShape="1">
          <a:blip r:embed="rId3">
            <a:alphaModFix/>
          </a:blip>
          <a:srcRect l="82780" t="49741" r="982" b="7195"/>
          <a:stretch/>
        </p:blipFill>
        <p:spPr>
          <a:xfrm>
            <a:off x="5156750" y="2147550"/>
            <a:ext cx="1484726" cy="22138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3. Selecting your background</a:t>
            </a:r>
            <a:endParaRPr/>
          </a:p>
        </p:txBody>
      </p:sp>
      <p:sp>
        <p:nvSpPr>
          <p:cNvPr id="74" name="Shape 7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All three do different things like the quick selection tool, selects a lot really fast but doesn’t know exactly what to select. The lasso tool is more precise.</a:t>
            </a:r>
            <a:endParaRPr/>
          </a:p>
          <a:p>
            <a:pPr marL="0" lvl="0" indent="0">
              <a:spcBef>
                <a:spcPts val="1600"/>
              </a:spcBef>
              <a:spcAft>
                <a:spcPts val="1600"/>
              </a:spcAft>
              <a:buNone/>
            </a:pPr>
            <a:r>
              <a:rPr lang="en"/>
              <a:t>	These are the 3 tools (top:Lasso, Middle:Quick Selection, Bottom: Eraser)</a:t>
            </a:r>
            <a:endParaRPr/>
          </a:p>
        </p:txBody>
      </p:sp>
      <p:pic>
        <p:nvPicPr>
          <p:cNvPr id="75" name="Shape 75"/>
          <p:cNvPicPr preferRelativeResize="0"/>
          <p:nvPr/>
        </p:nvPicPr>
        <p:blipFill>
          <a:blip r:embed="rId3">
            <a:alphaModFix/>
          </a:blip>
          <a:stretch>
            <a:fillRect/>
          </a:stretch>
        </p:blipFill>
        <p:spPr>
          <a:xfrm>
            <a:off x="393653" y="1590750"/>
            <a:ext cx="379244" cy="514350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4. Quick Selection</a:t>
            </a:r>
            <a:endParaRPr/>
          </a:p>
        </p:txBody>
      </p:sp>
      <p:sp>
        <p:nvSpPr>
          <p:cNvPr id="81" name="Shape 8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t>The Quick Selection Tool</a:t>
            </a:r>
            <a:r>
              <a:rPr lang="en" b="1" u="sng"/>
              <a:t>(Hotkey= W) </a:t>
            </a:r>
            <a:r>
              <a:rPr lang="en"/>
              <a:t> is very useful but may have problems like this, look at the dogs ear it has half of it selected and you may not want that for your photo. If it keeps doing this to you it’s not the tool you want.</a:t>
            </a:r>
            <a:endParaRPr/>
          </a:p>
        </p:txBody>
      </p:sp>
      <p:pic>
        <p:nvPicPr>
          <p:cNvPr id="82" name="Shape 82"/>
          <p:cNvPicPr preferRelativeResize="0"/>
          <p:nvPr/>
        </p:nvPicPr>
        <p:blipFill>
          <a:blip r:embed="rId3">
            <a:alphaModFix/>
          </a:blip>
          <a:stretch>
            <a:fillRect/>
          </a:stretch>
        </p:blipFill>
        <p:spPr>
          <a:xfrm>
            <a:off x="3798838" y="2204648"/>
            <a:ext cx="1254675" cy="23642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5. Lasso Tool</a:t>
            </a:r>
            <a:endParaRPr/>
          </a:p>
        </p:txBody>
      </p:sp>
      <p:sp>
        <p:nvSpPr>
          <p:cNvPr id="88" name="Shape 8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t>The Lasso Tool</a:t>
            </a:r>
            <a:r>
              <a:rPr lang="en" b="1" u="sng"/>
              <a:t>(Hotkey= L )</a:t>
            </a:r>
            <a:r>
              <a:rPr lang="en"/>
              <a:t> it is very precise but you have to work in smaller segments which isn’t always the worst, here is an example of the lasso you see it by the bottom left corner the line is more where you want it and not so over the dog.</a:t>
            </a:r>
            <a:endParaRPr/>
          </a:p>
        </p:txBody>
      </p:sp>
      <p:pic>
        <p:nvPicPr>
          <p:cNvPr id="89" name="Shape 89"/>
          <p:cNvPicPr preferRelativeResize="0"/>
          <p:nvPr/>
        </p:nvPicPr>
        <p:blipFill>
          <a:blip r:embed="rId3">
            <a:alphaModFix/>
          </a:blip>
          <a:stretch>
            <a:fillRect/>
          </a:stretch>
        </p:blipFill>
        <p:spPr>
          <a:xfrm>
            <a:off x="1223728" y="2277075"/>
            <a:ext cx="1059525" cy="21505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6. Erasing the background</a:t>
            </a:r>
            <a:endParaRPr/>
          </a:p>
        </p:txBody>
      </p:sp>
      <p:sp>
        <p:nvSpPr>
          <p:cNvPr id="95" name="Shape 9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There are 2 ways to delete the background. </a:t>
            </a:r>
            <a:br>
              <a:rPr lang="en"/>
            </a:br>
            <a:r>
              <a:rPr lang="en"/>
              <a:t>The Eraser Tool</a:t>
            </a:r>
            <a:r>
              <a:rPr lang="en" b="1" u="sng"/>
              <a:t>(Hotkey= E)</a:t>
            </a:r>
            <a:r>
              <a:rPr lang="en"/>
              <a:t> which can be fast depending </a:t>
            </a:r>
            <a:br>
              <a:rPr lang="en"/>
            </a:br>
            <a:r>
              <a:rPr lang="en"/>
              <a:t>on the size of the tool which can be altered with</a:t>
            </a:r>
            <a:br>
              <a:rPr lang="en"/>
            </a:br>
            <a:r>
              <a:rPr lang="en" b="1" u="sng"/>
              <a:t>Left Bracket {=Smaller,  Right Bracket }=Larger</a:t>
            </a:r>
            <a:r>
              <a:rPr lang="en"/>
              <a:t/>
            </a:r>
            <a:br>
              <a:rPr lang="en"/>
            </a:br>
            <a:endParaRPr/>
          </a:p>
          <a:p>
            <a:pPr marL="0" lvl="0" indent="0">
              <a:spcBef>
                <a:spcPts val="1600"/>
              </a:spcBef>
              <a:spcAft>
                <a:spcPts val="1600"/>
              </a:spcAft>
              <a:buNone/>
            </a:pPr>
            <a:r>
              <a:rPr lang="en"/>
              <a:t>Or just using the Delete Key on the Right Middle of </a:t>
            </a:r>
            <a:br>
              <a:rPr lang="en"/>
            </a:br>
            <a:r>
              <a:rPr lang="en"/>
              <a:t>the keyboard which is very fast and easy to use.</a:t>
            </a:r>
            <a:endParaRPr/>
          </a:p>
        </p:txBody>
      </p:sp>
      <p:pic>
        <p:nvPicPr>
          <p:cNvPr id="96" name="Shape 96"/>
          <p:cNvPicPr preferRelativeResize="0"/>
          <p:nvPr/>
        </p:nvPicPr>
        <p:blipFill>
          <a:blip r:embed="rId3">
            <a:alphaModFix/>
          </a:blip>
          <a:stretch>
            <a:fillRect/>
          </a:stretch>
        </p:blipFill>
        <p:spPr>
          <a:xfrm>
            <a:off x="6751072" y="1017737"/>
            <a:ext cx="1842550" cy="3504725"/>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296</Words>
  <Application>Microsoft Office PowerPoint</Application>
  <PresentationFormat>On-screen Show (16:9)</PresentationFormat>
  <Paragraphs>22</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Simple Light</vt:lpstr>
      <vt:lpstr>How To Delete a Background in Photoshop</vt:lpstr>
      <vt:lpstr>Starting a Project</vt:lpstr>
      <vt:lpstr>2. Making it an image</vt:lpstr>
      <vt:lpstr>3. Selecting your background</vt:lpstr>
      <vt:lpstr>4. Quick Selection</vt:lpstr>
      <vt:lpstr>5. Lasso Tool</vt:lpstr>
      <vt:lpstr>6. Erasing the background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Delete a Background in Photoshop</dc:title>
  <dc:creator>Meagan Kubu</dc:creator>
  <cp:lastModifiedBy>Meagan Kubu</cp:lastModifiedBy>
  <cp:revision>1</cp:revision>
  <dcterms:modified xsi:type="dcterms:W3CDTF">2018-05-04T14:42:11Z</dcterms:modified>
</cp:coreProperties>
</file>