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1"/>
  </p:notesMasterIdLst>
  <p:sldIdLst>
    <p:sldId id="256" r:id="rId5"/>
    <p:sldId id="260" r:id="rId6"/>
    <p:sldId id="267" r:id="rId7"/>
    <p:sldId id="279" r:id="rId8"/>
    <p:sldId id="268" r:id="rId9"/>
    <p:sldId id="270" r:id="rId10"/>
    <p:sldId id="269" r:id="rId11"/>
    <p:sldId id="271" r:id="rId12"/>
    <p:sldId id="272" r:id="rId13"/>
    <p:sldId id="273" r:id="rId14"/>
    <p:sldId id="263" r:id="rId15"/>
    <p:sldId id="266" r:id="rId16"/>
    <p:sldId id="274" r:id="rId17"/>
    <p:sldId id="275" r:id="rId18"/>
    <p:sldId id="262" r:id="rId19"/>
    <p:sldId id="277" r:id="rId20"/>
    <p:sldId id="278" r:id="rId21"/>
    <p:sldId id="280" r:id="rId22"/>
    <p:sldId id="281" r:id="rId23"/>
    <p:sldId id="282" r:id="rId24"/>
    <p:sldId id="261" r:id="rId25"/>
    <p:sldId id="258" r:id="rId26"/>
    <p:sldId id="259" r:id="rId27"/>
    <p:sldId id="265" r:id="rId28"/>
    <p:sldId id="276" r:id="rId29"/>
    <p:sldId id="264" r:id="rId30"/>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FECDCB-A54D-4B5F-9EAE-080388182B26}" v="17" dt="2020-01-16T23:09:00.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45" d="100"/>
          <a:sy n="45" d="100"/>
        </p:scale>
        <p:origin x="5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hurst, Carissa" userId="a6aae250-aabb-4a46-b149-f90c4bd89f45" providerId="ADAL" clId="{94FECDCB-A54D-4B5F-9EAE-080388182B26}"/>
    <pc:docChg chg="undo custSel mod addSld modSld">
      <pc:chgData name="Parkhurst, Carissa" userId="a6aae250-aabb-4a46-b149-f90c4bd89f45" providerId="ADAL" clId="{94FECDCB-A54D-4B5F-9EAE-080388182B26}" dt="2020-01-16T23:15:50.132" v="724" actId="26606"/>
      <pc:docMkLst>
        <pc:docMk/>
      </pc:docMkLst>
      <pc:sldChg chg="addSp delSp modSp mod setBg">
        <pc:chgData name="Parkhurst, Carissa" userId="a6aae250-aabb-4a46-b149-f90c4bd89f45" providerId="ADAL" clId="{94FECDCB-A54D-4B5F-9EAE-080388182B26}" dt="2020-01-16T23:15:50.132" v="724" actId="26606"/>
        <pc:sldMkLst>
          <pc:docMk/>
          <pc:sldMk cId="2817999152" sldId="260"/>
        </pc:sldMkLst>
        <pc:spChg chg="mod ord">
          <ac:chgData name="Parkhurst, Carissa" userId="a6aae250-aabb-4a46-b149-f90c4bd89f45" providerId="ADAL" clId="{94FECDCB-A54D-4B5F-9EAE-080388182B26}" dt="2020-01-16T23:15:50.132" v="724" actId="26606"/>
          <ac:spMkLst>
            <pc:docMk/>
            <pc:sldMk cId="2817999152" sldId="260"/>
            <ac:spMk id="2" creationId="{00000000-0000-0000-0000-000000000000}"/>
          </ac:spMkLst>
        </pc:spChg>
        <pc:spChg chg="mod">
          <ac:chgData name="Parkhurst, Carissa" userId="a6aae250-aabb-4a46-b149-f90c4bd89f45" providerId="ADAL" clId="{94FECDCB-A54D-4B5F-9EAE-080388182B26}" dt="2020-01-16T23:15:50.132" v="724" actId="26606"/>
          <ac:spMkLst>
            <pc:docMk/>
            <pc:sldMk cId="2817999152" sldId="260"/>
            <ac:spMk id="5" creationId="{00000000-0000-0000-0000-000000000000}"/>
          </ac:spMkLst>
        </pc:spChg>
        <pc:spChg chg="add del">
          <ac:chgData name="Parkhurst, Carissa" userId="a6aae250-aabb-4a46-b149-f90c4bd89f45" providerId="ADAL" clId="{94FECDCB-A54D-4B5F-9EAE-080388182B26}" dt="2020-01-16T23:15:50.132" v="724" actId="26606"/>
          <ac:spMkLst>
            <pc:docMk/>
            <pc:sldMk cId="2817999152" sldId="260"/>
            <ac:spMk id="10" creationId="{0D187C4E-14B9-4504-B200-5127823FA78C}"/>
          </ac:spMkLst>
        </pc:spChg>
        <pc:picChg chg="mod">
          <ac:chgData name="Parkhurst, Carissa" userId="a6aae250-aabb-4a46-b149-f90c4bd89f45" providerId="ADAL" clId="{94FECDCB-A54D-4B5F-9EAE-080388182B26}" dt="2020-01-16T23:15:50.132" v="724" actId="26606"/>
          <ac:picMkLst>
            <pc:docMk/>
            <pc:sldMk cId="2817999152" sldId="260"/>
            <ac:picMk id="4" creationId="{00000000-0000-0000-0000-000000000000}"/>
          </ac:picMkLst>
        </pc:picChg>
      </pc:sldChg>
      <pc:sldChg chg="modSp">
        <pc:chgData name="Parkhurst, Carissa" userId="a6aae250-aabb-4a46-b149-f90c4bd89f45" providerId="ADAL" clId="{94FECDCB-A54D-4B5F-9EAE-080388182B26}" dt="2020-01-16T23:14:54.568" v="722" actId="313"/>
        <pc:sldMkLst>
          <pc:docMk/>
          <pc:sldMk cId="1571643832" sldId="264"/>
        </pc:sldMkLst>
        <pc:spChg chg="mod">
          <ac:chgData name="Parkhurst, Carissa" userId="a6aae250-aabb-4a46-b149-f90c4bd89f45" providerId="ADAL" clId="{94FECDCB-A54D-4B5F-9EAE-080388182B26}" dt="2020-01-16T23:09:26.008" v="719" actId="404"/>
          <ac:spMkLst>
            <pc:docMk/>
            <pc:sldMk cId="1571643832" sldId="264"/>
            <ac:spMk id="2" creationId="{00000000-0000-0000-0000-000000000000}"/>
          </ac:spMkLst>
        </pc:spChg>
        <pc:spChg chg="mod">
          <ac:chgData name="Parkhurst, Carissa" userId="a6aae250-aabb-4a46-b149-f90c4bd89f45" providerId="ADAL" clId="{94FECDCB-A54D-4B5F-9EAE-080388182B26}" dt="2020-01-16T23:14:54.568" v="722" actId="313"/>
          <ac:spMkLst>
            <pc:docMk/>
            <pc:sldMk cId="1571643832" sldId="264"/>
            <ac:spMk id="3" creationId="{00000000-0000-0000-0000-000000000000}"/>
          </ac:spMkLst>
        </pc:spChg>
      </pc:sldChg>
      <pc:sldChg chg="modSp">
        <pc:chgData name="Parkhurst, Carissa" userId="a6aae250-aabb-4a46-b149-f90c4bd89f45" providerId="ADAL" clId="{94FECDCB-A54D-4B5F-9EAE-080388182B26}" dt="2020-01-16T23:09:00.488" v="716" actId="1076"/>
        <pc:sldMkLst>
          <pc:docMk/>
          <pc:sldMk cId="3352173541" sldId="265"/>
        </pc:sldMkLst>
        <pc:picChg chg="mod">
          <ac:chgData name="Parkhurst, Carissa" userId="a6aae250-aabb-4a46-b149-f90c4bd89f45" providerId="ADAL" clId="{94FECDCB-A54D-4B5F-9EAE-080388182B26}" dt="2020-01-16T23:09:00.488" v="716" actId="1076"/>
          <ac:picMkLst>
            <pc:docMk/>
            <pc:sldMk cId="3352173541" sldId="265"/>
            <ac:picMk id="4098" creationId="{00000000-0000-0000-0000-000000000000}"/>
          </ac:picMkLst>
        </pc:picChg>
      </pc:sldChg>
      <pc:sldChg chg="modSp">
        <pc:chgData name="Parkhurst, Carissa" userId="a6aae250-aabb-4a46-b149-f90c4bd89f45" providerId="ADAL" clId="{94FECDCB-A54D-4B5F-9EAE-080388182B26}" dt="2020-01-16T23:08:01.724" v="715" actId="27636"/>
        <pc:sldMkLst>
          <pc:docMk/>
          <pc:sldMk cId="4267374680" sldId="266"/>
        </pc:sldMkLst>
        <pc:spChg chg="mod">
          <ac:chgData name="Parkhurst, Carissa" userId="a6aae250-aabb-4a46-b149-f90c4bd89f45" providerId="ADAL" clId="{94FECDCB-A54D-4B5F-9EAE-080388182B26}" dt="2020-01-16T23:07:33.312" v="707" actId="14100"/>
          <ac:spMkLst>
            <pc:docMk/>
            <pc:sldMk cId="4267374680" sldId="266"/>
            <ac:spMk id="2" creationId="{00000000-0000-0000-0000-000000000000}"/>
          </ac:spMkLst>
        </pc:spChg>
        <pc:spChg chg="mod">
          <ac:chgData name="Parkhurst, Carissa" userId="a6aae250-aabb-4a46-b149-f90c4bd89f45" providerId="ADAL" clId="{94FECDCB-A54D-4B5F-9EAE-080388182B26}" dt="2020-01-16T23:08:01.724" v="715" actId="27636"/>
          <ac:spMkLst>
            <pc:docMk/>
            <pc:sldMk cId="4267374680" sldId="266"/>
            <ac:spMk id="3" creationId="{00000000-0000-0000-0000-000000000000}"/>
          </ac:spMkLst>
        </pc:spChg>
        <pc:picChg chg="mod">
          <ac:chgData name="Parkhurst, Carissa" userId="a6aae250-aabb-4a46-b149-f90c4bd89f45" providerId="ADAL" clId="{94FECDCB-A54D-4B5F-9EAE-080388182B26}" dt="2020-01-16T23:07:15.936" v="703" actId="1076"/>
          <ac:picMkLst>
            <pc:docMk/>
            <pc:sldMk cId="4267374680" sldId="266"/>
            <ac:picMk id="2050" creationId="{00000000-0000-0000-0000-000000000000}"/>
          </ac:picMkLst>
        </pc:picChg>
      </pc:sldChg>
      <pc:sldChg chg="addSp delSp modSp mod setBg setClrOvrMap">
        <pc:chgData name="Parkhurst, Carissa" userId="a6aae250-aabb-4a46-b149-f90c4bd89f45" providerId="ADAL" clId="{94FECDCB-A54D-4B5F-9EAE-080388182B26}" dt="2020-01-16T23:00:03.641" v="644" actId="14100"/>
        <pc:sldMkLst>
          <pc:docMk/>
          <pc:sldMk cId="1662450213" sldId="267"/>
        </pc:sldMkLst>
        <pc:spChg chg="mod">
          <ac:chgData name="Parkhurst, Carissa" userId="a6aae250-aabb-4a46-b149-f90c4bd89f45" providerId="ADAL" clId="{94FECDCB-A54D-4B5F-9EAE-080388182B26}" dt="2020-01-16T22:59:54.257" v="643" actId="26606"/>
          <ac:spMkLst>
            <pc:docMk/>
            <pc:sldMk cId="1662450213" sldId="267"/>
            <ac:spMk id="2" creationId="{00000000-0000-0000-0000-000000000000}"/>
          </ac:spMkLst>
        </pc:spChg>
        <pc:spChg chg="del mod">
          <ac:chgData name="Parkhurst, Carissa" userId="a6aae250-aabb-4a46-b149-f90c4bd89f45" providerId="ADAL" clId="{94FECDCB-A54D-4B5F-9EAE-080388182B26}" dt="2020-01-16T22:57:53.772" v="635" actId="26606"/>
          <ac:spMkLst>
            <pc:docMk/>
            <pc:sldMk cId="1662450213" sldId="267"/>
            <ac:spMk id="3" creationId="{00000000-0000-0000-0000-000000000000}"/>
          </ac:spMkLst>
        </pc:spChg>
        <pc:spChg chg="add del">
          <ac:chgData name="Parkhurst, Carissa" userId="a6aae250-aabb-4a46-b149-f90c4bd89f45" providerId="ADAL" clId="{94FECDCB-A54D-4B5F-9EAE-080388182B26}" dt="2020-01-16T22:59:54.257" v="643" actId="26606"/>
          <ac:spMkLst>
            <pc:docMk/>
            <pc:sldMk cId="1662450213" sldId="267"/>
            <ac:spMk id="10" creationId="{D8B9538A-2A89-47DD-996C-7D2BE2AB6CA0}"/>
          </ac:spMkLst>
        </pc:spChg>
        <pc:spChg chg="add del">
          <ac:chgData name="Parkhurst, Carissa" userId="a6aae250-aabb-4a46-b149-f90c4bd89f45" providerId="ADAL" clId="{94FECDCB-A54D-4B5F-9EAE-080388182B26}" dt="2020-01-16T22:59:54.257" v="643" actId="26606"/>
          <ac:spMkLst>
            <pc:docMk/>
            <pc:sldMk cId="1662450213" sldId="267"/>
            <ac:spMk id="12" creationId="{E625979B-5325-4898-8EF9-5C174B19218E}"/>
          </ac:spMkLst>
        </pc:spChg>
        <pc:spChg chg="add del">
          <ac:chgData name="Parkhurst, Carissa" userId="a6aae250-aabb-4a46-b149-f90c4bd89f45" providerId="ADAL" clId="{94FECDCB-A54D-4B5F-9EAE-080388182B26}" dt="2020-01-16T22:59:54.257" v="643" actId="26606"/>
          <ac:spMkLst>
            <pc:docMk/>
            <pc:sldMk cId="1662450213" sldId="267"/>
            <ac:spMk id="14" creationId="{34B22E2B-30D5-47A4-97C5-091EA1ABC728}"/>
          </ac:spMkLst>
        </pc:spChg>
        <pc:spChg chg="add del">
          <ac:chgData name="Parkhurst, Carissa" userId="a6aae250-aabb-4a46-b149-f90c4bd89f45" providerId="ADAL" clId="{94FECDCB-A54D-4B5F-9EAE-080388182B26}" dt="2020-01-16T22:59:54.257" v="643" actId="26606"/>
          <ac:spMkLst>
            <pc:docMk/>
            <pc:sldMk cId="1662450213" sldId="267"/>
            <ac:spMk id="16" creationId="{9B6DA3CD-A002-40ED-8194-B4E637BD7669}"/>
          </ac:spMkLst>
        </pc:spChg>
        <pc:spChg chg="add del">
          <ac:chgData name="Parkhurst, Carissa" userId="a6aae250-aabb-4a46-b149-f90c4bd89f45" providerId="ADAL" clId="{94FECDCB-A54D-4B5F-9EAE-080388182B26}" dt="2020-01-16T22:59:28.027" v="639" actId="26606"/>
          <ac:spMkLst>
            <pc:docMk/>
            <pc:sldMk cId="1662450213" sldId="267"/>
            <ac:spMk id="21" creationId="{D8B9538A-2A89-47DD-996C-7D2BE2AB6CA0}"/>
          </ac:spMkLst>
        </pc:spChg>
        <pc:spChg chg="add del">
          <ac:chgData name="Parkhurst, Carissa" userId="a6aae250-aabb-4a46-b149-f90c4bd89f45" providerId="ADAL" clId="{94FECDCB-A54D-4B5F-9EAE-080388182B26}" dt="2020-01-16T22:59:28.027" v="639" actId="26606"/>
          <ac:spMkLst>
            <pc:docMk/>
            <pc:sldMk cId="1662450213" sldId="267"/>
            <ac:spMk id="23" creationId="{E625979B-5325-4898-8EF9-5C174B19218E}"/>
          </ac:spMkLst>
        </pc:spChg>
        <pc:spChg chg="add del">
          <ac:chgData name="Parkhurst, Carissa" userId="a6aae250-aabb-4a46-b149-f90c4bd89f45" providerId="ADAL" clId="{94FECDCB-A54D-4B5F-9EAE-080388182B26}" dt="2020-01-16T22:59:28.027" v="639" actId="26606"/>
          <ac:spMkLst>
            <pc:docMk/>
            <pc:sldMk cId="1662450213" sldId="267"/>
            <ac:spMk id="25" creationId="{34B22E2B-30D5-47A4-97C5-091EA1ABC728}"/>
          </ac:spMkLst>
        </pc:spChg>
        <pc:spChg chg="add del">
          <ac:chgData name="Parkhurst, Carissa" userId="a6aae250-aabb-4a46-b149-f90c4bd89f45" providerId="ADAL" clId="{94FECDCB-A54D-4B5F-9EAE-080388182B26}" dt="2020-01-16T22:59:28.027" v="639" actId="26606"/>
          <ac:spMkLst>
            <pc:docMk/>
            <pc:sldMk cId="1662450213" sldId="267"/>
            <ac:spMk id="27" creationId="{9B6DA3CD-A002-40ED-8194-B4E637BD7669}"/>
          </ac:spMkLst>
        </pc:spChg>
        <pc:spChg chg="add del">
          <ac:chgData name="Parkhurst, Carissa" userId="a6aae250-aabb-4a46-b149-f90c4bd89f45" providerId="ADAL" clId="{94FECDCB-A54D-4B5F-9EAE-080388182B26}" dt="2020-01-16T22:59:33.804" v="641" actId="26606"/>
          <ac:spMkLst>
            <pc:docMk/>
            <pc:sldMk cId="1662450213" sldId="267"/>
            <ac:spMk id="29" creationId="{0604E0B1-6762-4B99-A6A5-42ED8E20D69F}"/>
          </ac:spMkLst>
        </pc:spChg>
        <pc:spChg chg="add del">
          <ac:chgData name="Parkhurst, Carissa" userId="a6aae250-aabb-4a46-b149-f90c4bd89f45" providerId="ADAL" clId="{94FECDCB-A54D-4B5F-9EAE-080388182B26}" dt="2020-01-16T22:59:33.804" v="641" actId="26606"/>
          <ac:spMkLst>
            <pc:docMk/>
            <pc:sldMk cId="1662450213" sldId="267"/>
            <ac:spMk id="30" creationId="{6D86F5FF-DE1B-4BAB-A7BE-6F39F5DD988E}"/>
          </ac:spMkLst>
        </pc:spChg>
        <pc:spChg chg="add del">
          <ac:chgData name="Parkhurst, Carissa" userId="a6aae250-aabb-4a46-b149-f90c4bd89f45" providerId="ADAL" clId="{94FECDCB-A54D-4B5F-9EAE-080388182B26}" dt="2020-01-16T22:59:33.804" v="641" actId="26606"/>
          <ac:spMkLst>
            <pc:docMk/>
            <pc:sldMk cId="1662450213" sldId="267"/>
            <ac:spMk id="31" creationId="{736AD705-9544-45E1-B278-8D99F718B8E7}"/>
          </ac:spMkLst>
        </pc:spChg>
        <pc:spChg chg="add del">
          <ac:chgData name="Parkhurst, Carissa" userId="a6aae250-aabb-4a46-b149-f90c4bd89f45" providerId="ADAL" clId="{94FECDCB-A54D-4B5F-9EAE-080388182B26}" dt="2020-01-16T22:59:33.804" v="641" actId="26606"/>
          <ac:spMkLst>
            <pc:docMk/>
            <pc:sldMk cId="1662450213" sldId="267"/>
            <ac:spMk id="32" creationId="{8DFFC5B7-4963-4902-8A90-EFF5766892DF}"/>
          </ac:spMkLst>
        </pc:spChg>
        <pc:graphicFrameChg chg="add mod modGraphic">
          <ac:chgData name="Parkhurst, Carissa" userId="a6aae250-aabb-4a46-b149-f90c4bd89f45" providerId="ADAL" clId="{94FECDCB-A54D-4B5F-9EAE-080388182B26}" dt="2020-01-16T23:00:03.641" v="644" actId="14100"/>
          <ac:graphicFrameMkLst>
            <pc:docMk/>
            <pc:sldMk cId="1662450213" sldId="267"/>
            <ac:graphicFrameMk id="5" creationId="{C475F8FB-EBF7-488D-B7EE-3F7935C0E6DB}"/>
          </ac:graphicFrameMkLst>
        </pc:graphicFrameChg>
      </pc:sldChg>
      <pc:sldChg chg="addSp modSp mod setBg">
        <pc:chgData name="Parkhurst, Carissa" userId="a6aae250-aabb-4a46-b149-f90c4bd89f45" providerId="ADAL" clId="{94FECDCB-A54D-4B5F-9EAE-080388182B26}" dt="2020-01-16T23:03:43.927" v="665" actId="313"/>
        <pc:sldMkLst>
          <pc:docMk/>
          <pc:sldMk cId="1978128600" sldId="268"/>
        </pc:sldMkLst>
        <pc:spChg chg="mod">
          <ac:chgData name="Parkhurst, Carissa" userId="a6aae250-aabb-4a46-b149-f90c4bd89f45" providerId="ADAL" clId="{94FECDCB-A54D-4B5F-9EAE-080388182B26}" dt="2020-01-16T23:02:56.297" v="659" actId="1076"/>
          <ac:spMkLst>
            <pc:docMk/>
            <pc:sldMk cId="1978128600" sldId="268"/>
            <ac:spMk id="4" creationId="{00000000-0000-0000-0000-000000000000}"/>
          </ac:spMkLst>
        </pc:spChg>
        <pc:spChg chg="mod">
          <ac:chgData name="Parkhurst, Carissa" userId="a6aae250-aabb-4a46-b149-f90c4bd89f45" providerId="ADAL" clId="{94FECDCB-A54D-4B5F-9EAE-080388182B26}" dt="2020-01-16T23:03:43.927" v="665" actId="313"/>
          <ac:spMkLst>
            <pc:docMk/>
            <pc:sldMk cId="1978128600" sldId="268"/>
            <ac:spMk id="5" creationId="{00000000-0000-0000-0000-000000000000}"/>
          </ac:spMkLst>
        </pc:spChg>
        <pc:spChg chg="add">
          <ac:chgData name="Parkhurst, Carissa" userId="a6aae250-aabb-4a46-b149-f90c4bd89f45" providerId="ADAL" clId="{94FECDCB-A54D-4B5F-9EAE-080388182B26}" dt="2020-01-16T23:00:34.817" v="645" actId="26606"/>
          <ac:spMkLst>
            <pc:docMk/>
            <pc:sldMk cId="1978128600" sldId="268"/>
            <ac:spMk id="10" creationId="{923E8915-D2AA-4327-A45A-972C3CA9574B}"/>
          </ac:spMkLst>
        </pc:spChg>
        <pc:spChg chg="add">
          <ac:chgData name="Parkhurst, Carissa" userId="a6aae250-aabb-4a46-b149-f90c4bd89f45" providerId="ADAL" clId="{94FECDCB-A54D-4B5F-9EAE-080388182B26}" dt="2020-01-16T23:00:34.817" v="645" actId="26606"/>
          <ac:spMkLst>
            <pc:docMk/>
            <pc:sldMk cId="1978128600" sldId="268"/>
            <ac:spMk id="12" creationId="{8302FC3C-9804-4950-B721-5FD704BA6065}"/>
          </ac:spMkLst>
        </pc:spChg>
        <pc:spChg chg="add">
          <ac:chgData name="Parkhurst, Carissa" userId="a6aae250-aabb-4a46-b149-f90c4bd89f45" providerId="ADAL" clId="{94FECDCB-A54D-4B5F-9EAE-080388182B26}" dt="2020-01-16T23:00:34.817" v="645" actId="26606"/>
          <ac:spMkLst>
            <pc:docMk/>
            <pc:sldMk cId="1978128600" sldId="268"/>
            <ac:spMk id="18" creationId="{F3798573-F27B-47EB-8EA4-7EE34954C2D6}"/>
          </ac:spMkLst>
        </pc:spChg>
        <pc:picChg chg="add">
          <ac:chgData name="Parkhurst, Carissa" userId="a6aae250-aabb-4a46-b149-f90c4bd89f45" providerId="ADAL" clId="{94FECDCB-A54D-4B5F-9EAE-080388182B26}" dt="2020-01-16T23:00:34.817" v="645" actId="26606"/>
          <ac:picMkLst>
            <pc:docMk/>
            <pc:sldMk cId="1978128600" sldId="268"/>
            <ac:picMk id="16" creationId="{3BC6EBB2-9BDC-4075-BA6B-43A9FBF9C86C}"/>
          </ac:picMkLst>
        </pc:picChg>
        <pc:cxnChg chg="add">
          <ac:chgData name="Parkhurst, Carissa" userId="a6aae250-aabb-4a46-b149-f90c4bd89f45" providerId="ADAL" clId="{94FECDCB-A54D-4B5F-9EAE-080388182B26}" dt="2020-01-16T23:00:34.817" v="645" actId="26606"/>
          <ac:cxnSpMkLst>
            <pc:docMk/>
            <pc:sldMk cId="1978128600" sldId="268"/>
            <ac:cxnSpMk id="14" creationId="{6B9695BD-ECF6-49CA-8877-8C493193C65D}"/>
          </ac:cxnSpMkLst>
        </pc:cxnChg>
      </pc:sldChg>
      <pc:sldChg chg="modSp">
        <pc:chgData name="Parkhurst, Carissa" userId="a6aae250-aabb-4a46-b149-f90c4bd89f45" providerId="ADAL" clId="{94FECDCB-A54D-4B5F-9EAE-080388182B26}" dt="2020-01-16T23:05:46.727" v="687" actId="255"/>
        <pc:sldMkLst>
          <pc:docMk/>
          <pc:sldMk cId="1564290284" sldId="269"/>
        </pc:sldMkLst>
        <pc:spChg chg="mod">
          <ac:chgData name="Parkhurst, Carissa" userId="a6aae250-aabb-4a46-b149-f90c4bd89f45" providerId="ADAL" clId="{94FECDCB-A54D-4B5F-9EAE-080388182B26}" dt="2020-01-16T23:05:32.479" v="685" actId="20577"/>
          <ac:spMkLst>
            <pc:docMk/>
            <pc:sldMk cId="1564290284" sldId="269"/>
            <ac:spMk id="2" creationId="{00000000-0000-0000-0000-000000000000}"/>
          </ac:spMkLst>
        </pc:spChg>
        <pc:spChg chg="mod">
          <ac:chgData name="Parkhurst, Carissa" userId="a6aae250-aabb-4a46-b149-f90c4bd89f45" providerId="ADAL" clId="{94FECDCB-A54D-4B5F-9EAE-080388182B26}" dt="2020-01-16T23:05:46.727" v="687" actId="255"/>
          <ac:spMkLst>
            <pc:docMk/>
            <pc:sldMk cId="1564290284" sldId="269"/>
            <ac:spMk id="3" creationId="{00000000-0000-0000-0000-000000000000}"/>
          </ac:spMkLst>
        </pc:spChg>
        <pc:picChg chg="mod">
          <ac:chgData name="Parkhurst, Carissa" userId="a6aae250-aabb-4a46-b149-f90c4bd89f45" providerId="ADAL" clId="{94FECDCB-A54D-4B5F-9EAE-080388182B26}" dt="2020-01-16T23:05:21.112" v="679" actId="14100"/>
          <ac:picMkLst>
            <pc:docMk/>
            <pc:sldMk cId="1564290284" sldId="269"/>
            <ac:picMk id="5" creationId="{00000000-0000-0000-0000-000000000000}"/>
          </ac:picMkLst>
        </pc:picChg>
      </pc:sldChg>
      <pc:sldChg chg="modSp">
        <pc:chgData name="Parkhurst, Carissa" userId="a6aae250-aabb-4a46-b149-f90c4bd89f45" providerId="ADAL" clId="{94FECDCB-A54D-4B5F-9EAE-080388182B26}" dt="2020-01-16T23:04:08.529" v="668" actId="14100"/>
        <pc:sldMkLst>
          <pc:docMk/>
          <pc:sldMk cId="1335520301" sldId="270"/>
        </pc:sldMkLst>
        <pc:spChg chg="mod">
          <ac:chgData name="Parkhurst, Carissa" userId="a6aae250-aabb-4a46-b149-f90c4bd89f45" providerId="ADAL" clId="{94FECDCB-A54D-4B5F-9EAE-080388182B26}" dt="2020-01-16T23:04:08.529" v="668" actId="14100"/>
          <ac:spMkLst>
            <pc:docMk/>
            <pc:sldMk cId="1335520301" sldId="270"/>
            <ac:spMk id="5" creationId="{00000000-0000-0000-0000-000000000000}"/>
          </ac:spMkLst>
        </pc:spChg>
      </pc:sldChg>
      <pc:sldChg chg="modSp">
        <pc:chgData name="Parkhurst, Carissa" userId="a6aae250-aabb-4a46-b149-f90c4bd89f45" providerId="ADAL" clId="{94FECDCB-A54D-4B5F-9EAE-080388182B26}" dt="2020-01-16T23:06:39.112" v="702" actId="14100"/>
        <pc:sldMkLst>
          <pc:docMk/>
          <pc:sldMk cId="3708063780" sldId="271"/>
        </pc:sldMkLst>
        <pc:spChg chg="mod">
          <ac:chgData name="Parkhurst, Carissa" userId="a6aae250-aabb-4a46-b149-f90c4bd89f45" providerId="ADAL" clId="{94FECDCB-A54D-4B5F-9EAE-080388182B26}" dt="2020-01-16T23:06:18.038" v="697" actId="20577"/>
          <ac:spMkLst>
            <pc:docMk/>
            <pc:sldMk cId="3708063780" sldId="271"/>
            <ac:spMk id="2" creationId="{00000000-0000-0000-0000-000000000000}"/>
          </ac:spMkLst>
        </pc:spChg>
        <pc:spChg chg="mod">
          <ac:chgData name="Parkhurst, Carissa" userId="a6aae250-aabb-4a46-b149-f90c4bd89f45" providerId="ADAL" clId="{94FECDCB-A54D-4B5F-9EAE-080388182B26}" dt="2020-01-16T23:06:39.112" v="702" actId="14100"/>
          <ac:spMkLst>
            <pc:docMk/>
            <pc:sldMk cId="3708063780" sldId="271"/>
            <ac:spMk id="3" creationId="{00000000-0000-0000-0000-000000000000}"/>
          </ac:spMkLst>
        </pc:spChg>
        <pc:spChg chg="mod">
          <ac:chgData name="Parkhurst, Carissa" userId="a6aae250-aabb-4a46-b149-f90c4bd89f45" providerId="ADAL" clId="{94FECDCB-A54D-4B5F-9EAE-080388182B26}" dt="2020-01-16T23:06:33.457" v="700" actId="14100"/>
          <ac:spMkLst>
            <pc:docMk/>
            <pc:sldMk cId="3708063780" sldId="271"/>
            <ac:spMk id="5" creationId="{00000000-0000-0000-0000-000000000000}"/>
          </ac:spMkLst>
        </pc:spChg>
        <pc:picChg chg="mod">
          <ac:chgData name="Parkhurst, Carissa" userId="a6aae250-aabb-4a46-b149-f90c4bd89f45" providerId="ADAL" clId="{94FECDCB-A54D-4B5F-9EAE-080388182B26}" dt="2020-01-16T23:06:28.488" v="699" actId="1076"/>
          <ac:picMkLst>
            <pc:docMk/>
            <pc:sldMk cId="3708063780" sldId="271"/>
            <ac:picMk id="6146" creationId="{00000000-0000-0000-0000-000000000000}"/>
          </ac:picMkLst>
        </pc:picChg>
      </pc:sldChg>
      <pc:sldChg chg="modSp">
        <pc:chgData name="Parkhurst, Carissa" userId="a6aae250-aabb-4a46-b149-f90c4bd89f45" providerId="ADAL" clId="{94FECDCB-A54D-4B5F-9EAE-080388182B26}" dt="2020-01-16T22:55:46.055" v="620" actId="27636"/>
        <pc:sldMkLst>
          <pc:docMk/>
          <pc:sldMk cId="577938257" sldId="272"/>
        </pc:sldMkLst>
        <pc:spChg chg="mod">
          <ac:chgData name="Parkhurst, Carissa" userId="a6aae250-aabb-4a46-b149-f90c4bd89f45" providerId="ADAL" clId="{94FECDCB-A54D-4B5F-9EAE-080388182B26}" dt="2020-01-16T22:55:46.055" v="620" actId="27636"/>
          <ac:spMkLst>
            <pc:docMk/>
            <pc:sldMk cId="577938257" sldId="272"/>
            <ac:spMk id="3" creationId="{00000000-0000-0000-0000-000000000000}"/>
          </ac:spMkLst>
        </pc:spChg>
      </pc:sldChg>
      <pc:sldChg chg="modSp">
        <pc:chgData name="Parkhurst, Carissa" userId="a6aae250-aabb-4a46-b149-f90c4bd89f45" providerId="ADAL" clId="{94FECDCB-A54D-4B5F-9EAE-080388182B26}" dt="2020-01-16T22:55:46.078" v="621" actId="27636"/>
        <pc:sldMkLst>
          <pc:docMk/>
          <pc:sldMk cId="3394253429" sldId="273"/>
        </pc:sldMkLst>
        <pc:spChg chg="mod">
          <ac:chgData name="Parkhurst, Carissa" userId="a6aae250-aabb-4a46-b149-f90c4bd89f45" providerId="ADAL" clId="{94FECDCB-A54D-4B5F-9EAE-080388182B26}" dt="2020-01-16T22:55:46.078" v="621" actId="27636"/>
          <ac:spMkLst>
            <pc:docMk/>
            <pc:sldMk cId="3394253429" sldId="273"/>
            <ac:spMk id="3" creationId="{00000000-0000-0000-0000-000000000000}"/>
          </ac:spMkLst>
        </pc:spChg>
      </pc:sldChg>
      <pc:sldChg chg="modSp">
        <pc:chgData name="Parkhurst, Carissa" userId="a6aae250-aabb-4a46-b149-f90c4bd89f45" providerId="ADAL" clId="{94FECDCB-A54D-4B5F-9EAE-080388182B26}" dt="2020-01-16T22:55:46.135" v="623" actId="27636"/>
        <pc:sldMkLst>
          <pc:docMk/>
          <pc:sldMk cId="3681348622" sldId="274"/>
        </pc:sldMkLst>
        <pc:spChg chg="mod">
          <ac:chgData name="Parkhurst, Carissa" userId="a6aae250-aabb-4a46-b149-f90c4bd89f45" providerId="ADAL" clId="{94FECDCB-A54D-4B5F-9EAE-080388182B26}" dt="2020-01-16T22:55:46.135" v="623" actId="27636"/>
          <ac:spMkLst>
            <pc:docMk/>
            <pc:sldMk cId="3681348622" sldId="274"/>
            <ac:spMk id="3" creationId="{00000000-0000-0000-0000-000000000000}"/>
          </ac:spMkLst>
        </pc:spChg>
      </pc:sldChg>
      <pc:sldChg chg="addSp delSp modSp add mod setBg">
        <pc:chgData name="Parkhurst, Carissa" userId="a6aae250-aabb-4a46-b149-f90c4bd89f45" providerId="ADAL" clId="{94FECDCB-A54D-4B5F-9EAE-080388182B26}" dt="2020-01-16T22:55:46.146" v="624" actId="27636"/>
        <pc:sldMkLst>
          <pc:docMk/>
          <pc:sldMk cId="3509743448" sldId="277"/>
        </pc:sldMkLst>
        <pc:spChg chg="mod">
          <ac:chgData name="Parkhurst, Carissa" userId="a6aae250-aabb-4a46-b149-f90c4bd89f45" providerId="ADAL" clId="{94FECDCB-A54D-4B5F-9EAE-080388182B26}" dt="2020-01-15T15:42:14.595" v="517" actId="26606"/>
          <ac:spMkLst>
            <pc:docMk/>
            <pc:sldMk cId="3509743448" sldId="277"/>
            <ac:spMk id="2" creationId="{2F105088-84CA-49AC-897F-FA489C7653BA}"/>
          </ac:spMkLst>
        </pc:spChg>
        <pc:spChg chg="mod">
          <ac:chgData name="Parkhurst, Carissa" userId="a6aae250-aabb-4a46-b149-f90c4bd89f45" providerId="ADAL" clId="{94FECDCB-A54D-4B5F-9EAE-080388182B26}" dt="2020-01-16T22:55:46.146" v="624" actId="27636"/>
          <ac:spMkLst>
            <pc:docMk/>
            <pc:sldMk cId="3509743448" sldId="277"/>
            <ac:spMk id="3" creationId="{E9D1B425-D0DC-4537-AB0E-755449FDF91E}"/>
          </ac:spMkLst>
        </pc:spChg>
        <pc:spChg chg="del mod">
          <ac:chgData name="Parkhurst, Carissa" userId="a6aae250-aabb-4a46-b149-f90c4bd89f45" providerId="ADAL" clId="{94FECDCB-A54D-4B5F-9EAE-080388182B26}" dt="2020-01-15T15:41:56.739" v="515"/>
          <ac:spMkLst>
            <pc:docMk/>
            <pc:sldMk cId="3509743448" sldId="277"/>
            <ac:spMk id="4" creationId="{1CF7916A-7526-42E2-9FA8-7AAFF0F2EB2A}"/>
          </ac:spMkLst>
        </pc:spChg>
        <pc:picChg chg="add mod">
          <ac:chgData name="Parkhurst, Carissa" userId="a6aae250-aabb-4a46-b149-f90c4bd89f45" providerId="ADAL" clId="{94FECDCB-A54D-4B5F-9EAE-080388182B26}" dt="2020-01-15T15:42:14.595" v="517" actId="26606"/>
          <ac:picMkLst>
            <pc:docMk/>
            <pc:sldMk cId="3509743448" sldId="277"/>
            <ac:picMk id="5" creationId="{3419A92D-E9F1-46E9-AB1D-30ADC5A40354}"/>
          </ac:picMkLst>
        </pc:picChg>
      </pc:sldChg>
      <pc:sldChg chg="addSp delSp modSp add">
        <pc:chgData name="Parkhurst, Carissa" userId="a6aae250-aabb-4a46-b149-f90c4bd89f45" providerId="ADAL" clId="{94FECDCB-A54D-4B5F-9EAE-080388182B26}" dt="2020-01-15T15:43:16.342" v="615" actId="14100"/>
        <pc:sldMkLst>
          <pc:docMk/>
          <pc:sldMk cId="3488367222" sldId="278"/>
        </pc:sldMkLst>
        <pc:spChg chg="del">
          <ac:chgData name="Parkhurst, Carissa" userId="a6aae250-aabb-4a46-b149-f90c4bd89f45" providerId="ADAL" clId="{94FECDCB-A54D-4B5F-9EAE-080388182B26}" dt="2020-01-15T15:43:09.340" v="613"/>
          <ac:spMkLst>
            <pc:docMk/>
            <pc:sldMk cId="3488367222" sldId="278"/>
            <ac:spMk id="2" creationId="{A49F2233-C4F0-427A-842C-0CE2805C69A0}"/>
          </ac:spMkLst>
        </pc:spChg>
        <pc:spChg chg="del">
          <ac:chgData name="Parkhurst, Carissa" userId="a6aae250-aabb-4a46-b149-f90c4bd89f45" providerId="ADAL" clId="{94FECDCB-A54D-4B5F-9EAE-080388182B26}" dt="2020-01-15T15:43:09.340" v="613"/>
          <ac:spMkLst>
            <pc:docMk/>
            <pc:sldMk cId="3488367222" sldId="278"/>
            <ac:spMk id="3" creationId="{1074F355-01C5-4B05-A8D5-2F60537540EB}"/>
          </ac:spMkLst>
        </pc:spChg>
        <pc:spChg chg="del">
          <ac:chgData name="Parkhurst, Carissa" userId="a6aae250-aabb-4a46-b149-f90c4bd89f45" providerId="ADAL" clId="{94FECDCB-A54D-4B5F-9EAE-080388182B26}" dt="2020-01-15T15:43:09.340" v="613"/>
          <ac:spMkLst>
            <pc:docMk/>
            <pc:sldMk cId="3488367222" sldId="278"/>
            <ac:spMk id="4" creationId="{C78BC73F-9741-48AE-8C6B-012D3F0A9314}"/>
          </ac:spMkLst>
        </pc:spChg>
        <pc:spChg chg="add del mod">
          <ac:chgData name="Parkhurst, Carissa" userId="a6aae250-aabb-4a46-b149-f90c4bd89f45" providerId="ADAL" clId="{94FECDCB-A54D-4B5F-9EAE-080388182B26}" dt="2020-01-15T15:43:11.990" v="614" actId="478"/>
          <ac:spMkLst>
            <pc:docMk/>
            <pc:sldMk cId="3488367222" sldId="278"/>
            <ac:spMk id="5" creationId="{4E2168D4-A018-4049-A92C-1F80F81E06F1}"/>
          </ac:spMkLst>
        </pc:spChg>
        <pc:spChg chg="add mod">
          <ac:chgData name="Parkhurst, Carissa" userId="a6aae250-aabb-4a46-b149-f90c4bd89f45" providerId="ADAL" clId="{94FECDCB-A54D-4B5F-9EAE-080388182B26}" dt="2020-01-15T15:43:16.342" v="615" actId="14100"/>
          <ac:spMkLst>
            <pc:docMk/>
            <pc:sldMk cId="3488367222" sldId="278"/>
            <ac:spMk id="6" creationId="{3AB02121-ECF3-4ABF-ACC5-D6D11B0C8FE7}"/>
          </ac:spMkLst>
        </pc:spChg>
      </pc:sldChg>
      <pc:sldChg chg="modSp">
        <pc:chgData name="Parkhurst, Carissa" userId="a6aae250-aabb-4a46-b149-f90c4bd89f45" providerId="ADAL" clId="{94FECDCB-A54D-4B5F-9EAE-080388182B26}" dt="2020-01-16T22:56:18.121" v="631" actId="732"/>
        <pc:sldMkLst>
          <pc:docMk/>
          <pc:sldMk cId="288799886" sldId="279"/>
        </pc:sldMkLst>
        <pc:picChg chg="mod">
          <ac:chgData name="Parkhurst, Carissa" userId="a6aae250-aabb-4a46-b149-f90c4bd89f45" providerId="ADAL" clId="{94FECDCB-A54D-4B5F-9EAE-080388182B26}" dt="2020-01-16T22:56:18.121" v="631" actId="732"/>
          <ac:picMkLst>
            <pc:docMk/>
            <pc:sldMk cId="288799886" sldId="279"/>
            <ac:picMk id="1028" creationId="{00000000-0000-0000-0000-000000000000}"/>
          </ac:picMkLst>
        </pc:picChg>
      </pc:sldChg>
      <pc:sldChg chg="modSp">
        <pc:chgData name="Parkhurst, Carissa" userId="a6aae250-aabb-4a46-b149-f90c4bd89f45" providerId="ADAL" clId="{94FECDCB-A54D-4B5F-9EAE-080388182B26}" dt="2020-01-16T22:55:46.157" v="625" actId="27636"/>
        <pc:sldMkLst>
          <pc:docMk/>
          <pc:sldMk cId="1527515144" sldId="280"/>
        </pc:sldMkLst>
        <pc:spChg chg="mod">
          <ac:chgData name="Parkhurst, Carissa" userId="a6aae250-aabb-4a46-b149-f90c4bd89f45" providerId="ADAL" clId="{94FECDCB-A54D-4B5F-9EAE-080388182B26}" dt="2020-01-16T22:55:46.157" v="625" actId="27636"/>
          <ac:spMkLst>
            <pc:docMk/>
            <pc:sldMk cId="1527515144" sldId="280"/>
            <ac:spMk id="3" creationId="{00000000-0000-0000-0000-000000000000}"/>
          </ac:spMkLst>
        </pc:spChg>
      </pc:sldChg>
      <pc:sldChg chg="modSp">
        <pc:chgData name="Parkhurst, Carissa" userId="a6aae250-aabb-4a46-b149-f90c4bd89f45" providerId="ADAL" clId="{94FECDCB-A54D-4B5F-9EAE-080388182B26}" dt="2020-01-16T22:55:46.161" v="626" actId="27636"/>
        <pc:sldMkLst>
          <pc:docMk/>
          <pc:sldMk cId="1549142513" sldId="281"/>
        </pc:sldMkLst>
        <pc:spChg chg="mod">
          <ac:chgData name="Parkhurst, Carissa" userId="a6aae250-aabb-4a46-b149-f90c4bd89f45" providerId="ADAL" clId="{94FECDCB-A54D-4B5F-9EAE-080388182B26}" dt="2020-01-16T22:55:46.161" v="626" actId="27636"/>
          <ac:spMkLst>
            <pc:docMk/>
            <pc:sldMk cId="1549142513" sldId="281"/>
            <ac:spMk id="4" creationId="{00000000-0000-0000-0000-000000000000}"/>
          </ac:spMkLst>
        </pc:spChg>
      </pc:sldChg>
      <pc:sldChg chg="modSp">
        <pc:chgData name="Parkhurst, Carissa" userId="a6aae250-aabb-4a46-b149-f90c4bd89f45" providerId="ADAL" clId="{94FECDCB-A54D-4B5F-9EAE-080388182B26}" dt="2020-01-16T22:55:46.172" v="629" actId="27636"/>
        <pc:sldMkLst>
          <pc:docMk/>
          <pc:sldMk cId="108225363" sldId="282"/>
        </pc:sldMkLst>
        <pc:spChg chg="mod">
          <ac:chgData name="Parkhurst, Carissa" userId="a6aae250-aabb-4a46-b149-f90c4bd89f45" providerId="ADAL" clId="{94FECDCB-A54D-4B5F-9EAE-080388182B26}" dt="2020-01-16T22:55:46.172" v="629" actId="27636"/>
          <ac:spMkLst>
            <pc:docMk/>
            <pc:sldMk cId="108225363" sldId="282"/>
            <ac:spMk id="5" creationId="{00000000-0000-0000-0000-000000000000}"/>
          </ac:spMkLst>
        </pc:spChg>
        <pc:spChg chg="mod">
          <ac:chgData name="Parkhurst, Carissa" userId="a6aae250-aabb-4a46-b149-f90c4bd89f45" providerId="ADAL" clId="{94FECDCB-A54D-4B5F-9EAE-080388182B26}" dt="2020-01-16T22:55:46.172" v="628" actId="27636"/>
          <ac:spMkLst>
            <pc:docMk/>
            <pc:sldMk cId="108225363" sldId="282"/>
            <ac:spMk id="7"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 Id="rId1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420629D-07D8-4157-8170-37C245FD34D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E27BD05-FCB9-41DB-96A5-5B547665C915}">
      <dgm:prSet/>
      <dgm:spPr/>
      <dgm:t>
        <a:bodyPr/>
        <a:lstStyle/>
        <a:p>
          <a:pPr>
            <a:lnSpc>
              <a:spcPct val="100000"/>
            </a:lnSpc>
          </a:pPr>
          <a:r>
            <a:rPr lang="en-US" b="0" i="0"/>
            <a:t>Large rolling pin or slab roller</a:t>
          </a:r>
          <a:endParaRPr lang="en-US"/>
        </a:p>
      </dgm:t>
    </dgm:pt>
    <dgm:pt modelId="{DF8EB07C-DE2A-4E13-A571-D1C314A1BC36}" type="parTrans" cxnId="{9506C363-81E4-4E0C-BC22-E3FB2365B27F}">
      <dgm:prSet/>
      <dgm:spPr/>
      <dgm:t>
        <a:bodyPr/>
        <a:lstStyle/>
        <a:p>
          <a:endParaRPr lang="en-US"/>
        </a:p>
      </dgm:t>
    </dgm:pt>
    <dgm:pt modelId="{68CC2A40-A270-45F0-8A64-4F0E3715BD38}" type="sibTrans" cxnId="{9506C363-81E4-4E0C-BC22-E3FB2365B27F}">
      <dgm:prSet/>
      <dgm:spPr/>
      <dgm:t>
        <a:bodyPr/>
        <a:lstStyle/>
        <a:p>
          <a:endParaRPr lang="en-US"/>
        </a:p>
      </dgm:t>
    </dgm:pt>
    <dgm:pt modelId="{905695BC-C38C-400D-9D58-FE8520572944}">
      <dgm:prSet/>
      <dgm:spPr/>
      <dgm:t>
        <a:bodyPr/>
        <a:lstStyle/>
        <a:p>
          <a:pPr>
            <a:lnSpc>
              <a:spcPct val="100000"/>
            </a:lnSpc>
          </a:pPr>
          <a:r>
            <a:rPr lang="en-US" b="0" i="0"/>
            <a:t>Canvas or fabric to keep slab from sticking to table while rolling it out</a:t>
          </a:r>
          <a:endParaRPr lang="en-US"/>
        </a:p>
      </dgm:t>
    </dgm:pt>
    <dgm:pt modelId="{40255580-646A-4148-9FCF-C52CDA857488}" type="parTrans" cxnId="{F9082FCB-B4BE-4B1A-BA4F-C2C090706DFC}">
      <dgm:prSet/>
      <dgm:spPr/>
      <dgm:t>
        <a:bodyPr/>
        <a:lstStyle/>
        <a:p>
          <a:endParaRPr lang="en-US"/>
        </a:p>
      </dgm:t>
    </dgm:pt>
    <dgm:pt modelId="{E2EA3222-04F4-4338-A96B-A1D50F0FE57C}" type="sibTrans" cxnId="{F9082FCB-B4BE-4B1A-BA4F-C2C090706DFC}">
      <dgm:prSet/>
      <dgm:spPr/>
      <dgm:t>
        <a:bodyPr/>
        <a:lstStyle/>
        <a:p>
          <a:endParaRPr lang="en-US"/>
        </a:p>
      </dgm:t>
    </dgm:pt>
    <dgm:pt modelId="{53706447-84AC-4AB2-9C75-9C61E3A10EE3}">
      <dgm:prSet/>
      <dgm:spPr/>
      <dgm:t>
        <a:bodyPr/>
        <a:lstStyle/>
        <a:p>
          <a:pPr>
            <a:lnSpc>
              <a:spcPct val="100000"/>
            </a:lnSpc>
          </a:pPr>
          <a:r>
            <a:rPr lang="en-US" b="0" i="0"/>
            <a:t>Cut off wire (if you are cutting your clay off of a prepared brick of clay)</a:t>
          </a:r>
          <a:endParaRPr lang="en-US"/>
        </a:p>
      </dgm:t>
    </dgm:pt>
    <dgm:pt modelId="{81A1FCC6-6B74-465B-AE9F-773002B46214}" type="parTrans" cxnId="{FCEA8388-84F7-4DB0-A293-AC63E6040F62}">
      <dgm:prSet/>
      <dgm:spPr/>
      <dgm:t>
        <a:bodyPr/>
        <a:lstStyle/>
        <a:p>
          <a:endParaRPr lang="en-US"/>
        </a:p>
      </dgm:t>
    </dgm:pt>
    <dgm:pt modelId="{9B79AF96-467C-490F-84A1-CA3644B86D08}" type="sibTrans" cxnId="{FCEA8388-84F7-4DB0-A293-AC63E6040F62}">
      <dgm:prSet/>
      <dgm:spPr/>
      <dgm:t>
        <a:bodyPr/>
        <a:lstStyle/>
        <a:p>
          <a:endParaRPr lang="en-US"/>
        </a:p>
      </dgm:t>
    </dgm:pt>
    <dgm:pt modelId="{5DC5FDDA-BD7E-45CE-A3F1-819B2A905FFB}">
      <dgm:prSet/>
      <dgm:spPr/>
      <dgm:t>
        <a:bodyPr/>
        <a:lstStyle/>
        <a:p>
          <a:pPr>
            <a:lnSpc>
              <a:spcPct val="100000"/>
            </a:lnSpc>
          </a:pPr>
          <a:r>
            <a:rPr lang="en-US" b="0" i="0"/>
            <a:t>Sponge</a:t>
          </a:r>
          <a:endParaRPr lang="en-US"/>
        </a:p>
      </dgm:t>
    </dgm:pt>
    <dgm:pt modelId="{6CE7C7E6-790B-42C4-91ED-749453396FA7}" type="parTrans" cxnId="{16AFA838-498D-4A6B-A1A4-7653F2E18F66}">
      <dgm:prSet/>
      <dgm:spPr/>
      <dgm:t>
        <a:bodyPr/>
        <a:lstStyle/>
        <a:p>
          <a:endParaRPr lang="en-US"/>
        </a:p>
      </dgm:t>
    </dgm:pt>
    <dgm:pt modelId="{0DFB69A2-88B2-4351-8129-73E9AF242B14}" type="sibTrans" cxnId="{16AFA838-498D-4A6B-A1A4-7653F2E18F66}">
      <dgm:prSet/>
      <dgm:spPr/>
      <dgm:t>
        <a:bodyPr/>
        <a:lstStyle/>
        <a:p>
          <a:endParaRPr lang="en-US"/>
        </a:p>
      </dgm:t>
    </dgm:pt>
    <dgm:pt modelId="{82F23805-7009-46A6-B938-A633C22E6C2A}">
      <dgm:prSet/>
      <dgm:spPr/>
      <dgm:t>
        <a:bodyPr/>
        <a:lstStyle/>
        <a:p>
          <a:pPr>
            <a:lnSpc>
              <a:spcPct val="100000"/>
            </a:lnSpc>
          </a:pPr>
          <a:r>
            <a:rPr lang="en-US" b="0" i="0"/>
            <a:t>Clay (choose a clay body that will contrast with the underglaze, slip, or engobe you are using)</a:t>
          </a:r>
          <a:endParaRPr lang="en-US"/>
        </a:p>
      </dgm:t>
    </dgm:pt>
    <dgm:pt modelId="{72C24757-3D32-489D-B17E-5D9DF1ACAC37}" type="parTrans" cxnId="{794EAADE-552E-4231-99F6-37CC014433B4}">
      <dgm:prSet/>
      <dgm:spPr/>
      <dgm:t>
        <a:bodyPr/>
        <a:lstStyle/>
        <a:p>
          <a:endParaRPr lang="en-US"/>
        </a:p>
      </dgm:t>
    </dgm:pt>
    <dgm:pt modelId="{40D0C2E6-EC0B-459A-99F8-1449952FC89C}" type="sibTrans" cxnId="{794EAADE-552E-4231-99F6-37CC014433B4}">
      <dgm:prSet/>
      <dgm:spPr/>
      <dgm:t>
        <a:bodyPr/>
        <a:lstStyle/>
        <a:p>
          <a:endParaRPr lang="en-US"/>
        </a:p>
      </dgm:t>
    </dgm:pt>
    <dgm:pt modelId="{C30EAABA-1B50-4A9F-AD11-62C455CC0ED3}">
      <dgm:prSet/>
      <dgm:spPr/>
      <dgm:t>
        <a:bodyPr/>
        <a:lstStyle/>
        <a:p>
          <a:pPr>
            <a:lnSpc>
              <a:spcPct val="100000"/>
            </a:lnSpc>
          </a:pPr>
          <a:r>
            <a:rPr lang="en-US" b="0" i="0"/>
            <a:t>Fettling knife or needle tool (to cut out slab)</a:t>
          </a:r>
          <a:endParaRPr lang="en-US"/>
        </a:p>
      </dgm:t>
    </dgm:pt>
    <dgm:pt modelId="{14F198AE-C77A-48E2-9F22-A63D0323E19F}" type="parTrans" cxnId="{A2787293-CA05-4918-9B31-C2235F324D80}">
      <dgm:prSet/>
      <dgm:spPr/>
      <dgm:t>
        <a:bodyPr/>
        <a:lstStyle/>
        <a:p>
          <a:endParaRPr lang="en-US"/>
        </a:p>
      </dgm:t>
    </dgm:pt>
    <dgm:pt modelId="{DBF91D18-EDF1-4497-9DA2-D2B072526D23}" type="sibTrans" cxnId="{A2787293-CA05-4918-9B31-C2235F324D80}">
      <dgm:prSet/>
      <dgm:spPr/>
      <dgm:t>
        <a:bodyPr/>
        <a:lstStyle/>
        <a:p>
          <a:endParaRPr lang="en-US"/>
        </a:p>
      </dgm:t>
    </dgm:pt>
    <dgm:pt modelId="{33155C46-7A16-4BEA-B509-968A3B525CE0}">
      <dgm:prSet/>
      <dgm:spPr/>
      <dgm:t>
        <a:bodyPr/>
        <a:lstStyle/>
        <a:p>
          <a:pPr>
            <a:lnSpc>
              <a:spcPct val="100000"/>
            </a:lnSpc>
          </a:pPr>
          <a:r>
            <a:rPr lang="en-US" b="0" i="0"/>
            <a:t>Paper plate that DOES NOT have a plastic coating so that the plate can absorb moisture from your clay.</a:t>
          </a:r>
          <a:endParaRPr lang="en-US"/>
        </a:p>
      </dgm:t>
    </dgm:pt>
    <dgm:pt modelId="{7468DF7E-7376-43EA-B5C9-7788AC869D53}" type="parTrans" cxnId="{E6D8F866-6951-4EF1-9F97-AC60DBC1D0BF}">
      <dgm:prSet/>
      <dgm:spPr/>
      <dgm:t>
        <a:bodyPr/>
        <a:lstStyle/>
        <a:p>
          <a:endParaRPr lang="en-US"/>
        </a:p>
      </dgm:t>
    </dgm:pt>
    <dgm:pt modelId="{04C20080-0B2E-4908-AC1A-120152CA7007}" type="sibTrans" cxnId="{E6D8F866-6951-4EF1-9F97-AC60DBC1D0BF}">
      <dgm:prSet/>
      <dgm:spPr/>
      <dgm:t>
        <a:bodyPr/>
        <a:lstStyle/>
        <a:p>
          <a:endParaRPr lang="en-US"/>
        </a:p>
      </dgm:t>
    </dgm:pt>
    <dgm:pt modelId="{C5DFF55F-CB82-4829-AB27-D59DE56D370D}" type="pres">
      <dgm:prSet presAssocID="{9420629D-07D8-4157-8170-37C245FD34DD}" presName="root" presStyleCnt="0">
        <dgm:presLayoutVars>
          <dgm:dir/>
          <dgm:resizeHandles val="exact"/>
        </dgm:presLayoutVars>
      </dgm:prSet>
      <dgm:spPr/>
      <dgm:t>
        <a:bodyPr/>
        <a:lstStyle/>
        <a:p>
          <a:endParaRPr lang="en-US"/>
        </a:p>
      </dgm:t>
    </dgm:pt>
    <dgm:pt modelId="{2389C070-CDCE-45AD-94D4-A1F9A87F3685}" type="pres">
      <dgm:prSet presAssocID="{AE27BD05-FCB9-41DB-96A5-5B547665C915}" presName="compNode" presStyleCnt="0"/>
      <dgm:spPr/>
    </dgm:pt>
    <dgm:pt modelId="{228EFDBA-B72C-4348-BD61-6AD9E11DDEFE}" type="pres">
      <dgm:prSet presAssocID="{AE27BD05-FCB9-41DB-96A5-5B547665C915}" presName="bgRect" presStyleLbl="bgShp" presStyleIdx="0" presStyleCnt="7"/>
      <dgm:spPr/>
    </dgm:pt>
    <dgm:pt modelId="{46318264-468A-440A-AE52-A23D510F242A}" type="pres">
      <dgm:prSet presAssocID="{AE27BD05-FCB9-41DB-96A5-5B547665C915}"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Ruler"/>
        </a:ext>
      </dgm:extLst>
    </dgm:pt>
    <dgm:pt modelId="{28AF6092-E85A-4FA4-B75C-EF5721701410}" type="pres">
      <dgm:prSet presAssocID="{AE27BD05-FCB9-41DB-96A5-5B547665C915}" presName="spaceRect" presStyleCnt="0"/>
      <dgm:spPr/>
    </dgm:pt>
    <dgm:pt modelId="{1B522862-43A8-4890-B9F4-3062E15AC140}" type="pres">
      <dgm:prSet presAssocID="{AE27BD05-FCB9-41DB-96A5-5B547665C915}" presName="parTx" presStyleLbl="revTx" presStyleIdx="0" presStyleCnt="7">
        <dgm:presLayoutVars>
          <dgm:chMax val="0"/>
          <dgm:chPref val="0"/>
        </dgm:presLayoutVars>
      </dgm:prSet>
      <dgm:spPr/>
      <dgm:t>
        <a:bodyPr/>
        <a:lstStyle/>
        <a:p>
          <a:endParaRPr lang="en-US"/>
        </a:p>
      </dgm:t>
    </dgm:pt>
    <dgm:pt modelId="{63140383-C64C-4609-A808-1E49DD482711}" type="pres">
      <dgm:prSet presAssocID="{68CC2A40-A270-45F0-8A64-4F0E3715BD38}" presName="sibTrans" presStyleCnt="0"/>
      <dgm:spPr/>
    </dgm:pt>
    <dgm:pt modelId="{70D6B098-C42C-4F8B-8D5F-490170DCD14F}" type="pres">
      <dgm:prSet presAssocID="{905695BC-C38C-400D-9D58-FE8520572944}" presName="compNode" presStyleCnt="0"/>
      <dgm:spPr/>
    </dgm:pt>
    <dgm:pt modelId="{82D306D0-FD20-42C1-9363-0FEDBFA88D6A}" type="pres">
      <dgm:prSet presAssocID="{905695BC-C38C-400D-9D58-FE8520572944}" presName="bgRect" presStyleLbl="bgShp" presStyleIdx="1" presStyleCnt="7"/>
      <dgm:spPr/>
    </dgm:pt>
    <dgm:pt modelId="{531783FF-7631-4A19-9075-EB680DB9B444}" type="pres">
      <dgm:prSet presAssocID="{905695BC-C38C-400D-9D58-FE8520572944}"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owel"/>
        </a:ext>
      </dgm:extLst>
    </dgm:pt>
    <dgm:pt modelId="{693A9699-83A2-436A-81EB-33C855CB2895}" type="pres">
      <dgm:prSet presAssocID="{905695BC-C38C-400D-9D58-FE8520572944}" presName="spaceRect" presStyleCnt="0"/>
      <dgm:spPr/>
    </dgm:pt>
    <dgm:pt modelId="{B7EAC98A-890C-4C80-9012-CC32BA6C783C}" type="pres">
      <dgm:prSet presAssocID="{905695BC-C38C-400D-9D58-FE8520572944}" presName="parTx" presStyleLbl="revTx" presStyleIdx="1" presStyleCnt="7">
        <dgm:presLayoutVars>
          <dgm:chMax val="0"/>
          <dgm:chPref val="0"/>
        </dgm:presLayoutVars>
      </dgm:prSet>
      <dgm:spPr/>
      <dgm:t>
        <a:bodyPr/>
        <a:lstStyle/>
        <a:p>
          <a:endParaRPr lang="en-US"/>
        </a:p>
      </dgm:t>
    </dgm:pt>
    <dgm:pt modelId="{226AB40B-984D-4CEA-9B8E-58C36EFE6A47}" type="pres">
      <dgm:prSet presAssocID="{E2EA3222-04F4-4338-A96B-A1D50F0FE57C}" presName="sibTrans" presStyleCnt="0"/>
      <dgm:spPr/>
    </dgm:pt>
    <dgm:pt modelId="{010D7BE0-6AD4-4D33-A22A-36D6887A307C}" type="pres">
      <dgm:prSet presAssocID="{53706447-84AC-4AB2-9C75-9C61E3A10EE3}" presName="compNode" presStyleCnt="0"/>
      <dgm:spPr/>
    </dgm:pt>
    <dgm:pt modelId="{9839FB56-3415-4E82-AFC4-7F43B1D8F4F6}" type="pres">
      <dgm:prSet presAssocID="{53706447-84AC-4AB2-9C75-9C61E3A10EE3}" presName="bgRect" presStyleLbl="bgShp" presStyleIdx="2" presStyleCnt="7"/>
      <dgm:spPr/>
    </dgm:pt>
    <dgm:pt modelId="{F3580303-5622-4AC6-9C8C-9E389DEE1044}" type="pres">
      <dgm:prSet presAssocID="{53706447-84AC-4AB2-9C75-9C61E3A10EE3}"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cissors"/>
        </a:ext>
      </dgm:extLst>
    </dgm:pt>
    <dgm:pt modelId="{8D1A87C6-5E5D-4337-B906-816368E4D731}" type="pres">
      <dgm:prSet presAssocID="{53706447-84AC-4AB2-9C75-9C61E3A10EE3}" presName="spaceRect" presStyleCnt="0"/>
      <dgm:spPr/>
    </dgm:pt>
    <dgm:pt modelId="{12420E29-EB0F-4169-ADF0-F2465F2743F6}" type="pres">
      <dgm:prSet presAssocID="{53706447-84AC-4AB2-9C75-9C61E3A10EE3}" presName="parTx" presStyleLbl="revTx" presStyleIdx="2" presStyleCnt="7">
        <dgm:presLayoutVars>
          <dgm:chMax val="0"/>
          <dgm:chPref val="0"/>
        </dgm:presLayoutVars>
      </dgm:prSet>
      <dgm:spPr/>
      <dgm:t>
        <a:bodyPr/>
        <a:lstStyle/>
        <a:p>
          <a:endParaRPr lang="en-US"/>
        </a:p>
      </dgm:t>
    </dgm:pt>
    <dgm:pt modelId="{4B8A8CBA-5CF6-4196-9B4D-AA054C845F40}" type="pres">
      <dgm:prSet presAssocID="{9B79AF96-467C-490F-84A1-CA3644B86D08}" presName="sibTrans" presStyleCnt="0"/>
      <dgm:spPr/>
    </dgm:pt>
    <dgm:pt modelId="{9365CFCB-4CC4-4CBE-A596-2B11B2A3A49A}" type="pres">
      <dgm:prSet presAssocID="{5DC5FDDA-BD7E-45CE-A3F1-819B2A905FFB}" presName="compNode" presStyleCnt="0"/>
      <dgm:spPr/>
    </dgm:pt>
    <dgm:pt modelId="{A629CB16-01F7-455F-98CF-5D7CAE49A826}" type="pres">
      <dgm:prSet presAssocID="{5DC5FDDA-BD7E-45CE-A3F1-819B2A905FFB}" presName="bgRect" presStyleLbl="bgShp" presStyleIdx="3" presStyleCnt="7"/>
      <dgm:spPr/>
    </dgm:pt>
    <dgm:pt modelId="{D17A3825-6D62-4805-A236-F96F69AA765E}" type="pres">
      <dgm:prSet presAssocID="{5DC5FDDA-BD7E-45CE-A3F1-819B2A905FFB}"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oap"/>
        </a:ext>
      </dgm:extLst>
    </dgm:pt>
    <dgm:pt modelId="{0CDA1906-4793-4986-BF0F-1F41F5CCFB95}" type="pres">
      <dgm:prSet presAssocID="{5DC5FDDA-BD7E-45CE-A3F1-819B2A905FFB}" presName="spaceRect" presStyleCnt="0"/>
      <dgm:spPr/>
    </dgm:pt>
    <dgm:pt modelId="{02B48E3E-061A-4271-9435-9236DBB0A70B}" type="pres">
      <dgm:prSet presAssocID="{5DC5FDDA-BD7E-45CE-A3F1-819B2A905FFB}" presName="parTx" presStyleLbl="revTx" presStyleIdx="3" presStyleCnt="7">
        <dgm:presLayoutVars>
          <dgm:chMax val="0"/>
          <dgm:chPref val="0"/>
        </dgm:presLayoutVars>
      </dgm:prSet>
      <dgm:spPr/>
      <dgm:t>
        <a:bodyPr/>
        <a:lstStyle/>
        <a:p>
          <a:endParaRPr lang="en-US"/>
        </a:p>
      </dgm:t>
    </dgm:pt>
    <dgm:pt modelId="{20CDC1B4-4588-480A-8A03-EF05FD4D1B79}" type="pres">
      <dgm:prSet presAssocID="{0DFB69A2-88B2-4351-8129-73E9AF242B14}" presName="sibTrans" presStyleCnt="0"/>
      <dgm:spPr/>
    </dgm:pt>
    <dgm:pt modelId="{2E75686A-A740-46C8-AF10-1473A265691F}" type="pres">
      <dgm:prSet presAssocID="{82F23805-7009-46A6-B938-A633C22E6C2A}" presName="compNode" presStyleCnt="0"/>
      <dgm:spPr/>
    </dgm:pt>
    <dgm:pt modelId="{5A48FCEF-2CAA-470C-8B97-B5564A6879A6}" type="pres">
      <dgm:prSet presAssocID="{82F23805-7009-46A6-B938-A633C22E6C2A}" presName="bgRect" presStyleLbl="bgShp" presStyleIdx="4" presStyleCnt="7"/>
      <dgm:spPr/>
    </dgm:pt>
    <dgm:pt modelId="{776684F6-6A23-4164-85A8-A8AAFB0161A4}" type="pres">
      <dgm:prSet presAssocID="{82F23805-7009-46A6-B938-A633C22E6C2A}"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0601FEE0-7BC4-4C1A-866A-99F999FEFA9B}" type="pres">
      <dgm:prSet presAssocID="{82F23805-7009-46A6-B938-A633C22E6C2A}" presName="spaceRect" presStyleCnt="0"/>
      <dgm:spPr/>
    </dgm:pt>
    <dgm:pt modelId="{B4D52DA0-5785-475C-84F7-191975C75DAA}" type="pres">
      <dgm:prSet presAssocID="{82F23805-7009-46A6-B938-A633C22E6C2A}" presName="parTx" presStyleLbl="revTx" presStyleIdx="4" presStyleCnt="7">
        <dgm:presLayoutVars>
          <dgm:chMax val="0"/>
          <dgm:chPref val="0"/>
        </dgm:presLayoutVars>
      </dgm:prSet>
      <dgm:spPr/>
      <dgm:t>
        <a:bodyPr/>
        <a:lstStyle/>
        <a:p>
          <a:endParaRPr lang="en-US"/>
        </a:p>
      </dgm:t>
    </dgm:pt>
    <dgm:pt modelId="{88E6F7A3-835D-4B49-AF70-B049F18F55FE}" type="pres">
      <dgm:prSet presAssocID="{40D0C2E6-EC0B-459A-99F8-1449952FC89C}" presName="sibTrans" presStyleCnt="0"/>
      <dgm:spPr/>
    </dgm:pt>
    <dgm:pt modelId="{47EC23AA-4D8B-43AF-8FD9-B90196595B5E}" type="pres">
      <dgm:prSet presAssocID="{C30EAABA-1B50-4A9F-AD11-62C455CC0ED3}" presName="compNode" presStyleCnt="0"/>
      <dgm:spPr/>
    </dgm:pt>
    <dgm:pt modelId="{224CB4B8-A98B-4276-907F-8BC6D1EE6A89}" type="pres">
      <dgm:prSet presAssocID="{C30EAABA-1B50-4A9F-AD11-62C455CC0ED3}" presName="bgRect" presStyleLbl="bgShp" presStyleIdx="5" presStyleCnt="7"/>
      <dgm:spPr/>
    </dgm:pt>
    <dgm:pt modelId="{94406048-B961-4819-8C10-549F5BF47CF1}" type="pres">
      <dgm:prSet presAssocID="{C30EAABA-1B50-4A9F-AD11-62C455CC0ED3}"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Pocket knife"/>
        </a:ext>
      </dgm:extLst>
    </dgm:pt>
    <dgm:pt modelId="{41B8A61A-B827-4EE4-ADC5-79B457513FE5}" type="pres">
      <dgm:prSet presAssocID="{C30EAABA-1B50-4A9F-AD11-62C455CC0ED3}" presName="spaceRect" presStyleCnt="0"/>
      <dgm:spPr/>
    </dgm:pt>
    <dgm:pt modelId="{A6A06010-B16B-48AE-9AC4-C083D485CFF3}" type="pres">
      <dgm:prSet presAssocID="{C30EAABA-1B50-4A9F-AD11-62C455CC0ED3}" presName="parTx" presStyleLbl="revTx" presStyleIdx="5" presStyleCnt="7">
        <dgm:presLayoutVars>
          <dgm:chMax val="0"/>
          <dgm:chPref val="0"/>
        </dgm:presLayoutVars>
      </dgm:prSet>
      <dgm:spPr/>
      <dgm:t>
        <a:bodyPr/>
        <a:lstStyle/>
        <a:p>
          <a:endParaRPr lang="en-US"/>
        </a:p>
      </dgm:t>
    </dgm:pt>
    <dgm:pt modelId="{6D9BF210-AFC9-48CC-B470-3DAA4A4EF94B}" type="pres">
      <dgm:prSet presAssocID="{DBF91D18-EDF1-4497-9DA2-D2B072526D23}" presName="sibTrans" presStyleCnt="0"/>
      <dgm:spPr/>
    </dgm:pt>
    <dgm:pt modelId="{A0BE1CE8-375A-491A-9C1C-F5E291A6F83E}" type="pres">
      <dgm:prSet presAssocID="{33155C46-7A16-4BEA-B509-968A3B525CE0}" presName="compNode" presStyleCnt="0"/>
      <dgm:spPr/>
    </dgm:pt>
    <dgm:pt modelId="{4AFC0B36-1843-4BCB-8261-865370F7907E}" type="pres">
      <dgm:prSet presAssocID="{33155C46-7A16-4BEA-B509-968A3B525CE0}" presName="bgRect" presStyleLbl="bgShp" presStyleIdx="6" presStyleCnt="7"/>
      <dgm:spPr/>
    </dgm:pt>
    <dgm:pt modelId="{4E6613F5-3B75-47A3-A6FF-5539F41A51C6}" type="pres">
      <dgm:prSet presAssocID="{33155C46-7A16-4BEA-B509-968A3B525CE0}" presName="iconRect" presStyleLbl="node1" presStyleIdx="6" presStyleCnt="7"/>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Beaker"/>
        </a:ext>
      </dgm:extLst>
    </dgm:pt>
    <dgm:pt modelId="{CC10282D-F7EC-4E5D-BE82-350595F56F08}" type="pres">
      <dgm:prSet presAssocID="{33155C46-7A16-4BEA-B509-968A3B525CE0}" presName="spaceRect" presStyleCnt="0"/>
      <dgm:spPr/>
    </dgm:pt>
    <dgm:pt modelId="{4C75A830-B212-49E8-96A8-969904B4F05C}" type="pres">
      <dgm:prSet presAssocID="{33155C46-7A16-4BEA-B509-968A3B525CE0}" presName="parTx" presStyleLbl="revTx" presStyleIdx="6" presStyleCnt="7">
        <dgm:presLayoutVars>
          <dgm:chMax val="0"/>
          <dgm:chPref val="0"/>
        </dgm:presLayoutVars>
      </dgm:prSet>
      <dgm:spPr/>
      <dgm:t>
        <a:bodyPr/>
        <a:lstStyle/>
        <a:p>
          <a:endParaRPr lang="en-US"/>
        </a:p>
      </dgm:t>
    </dgm:pt>
  </dgm:ptLst>
  <dgm:cxnLst>
    <dgm:cxn modelId="{FCEA8388-84F7-4DB0-A293-AC63E6040F62}" srcId="{9420629D-07D8-4157-8170-37C245FD34DD}" destId="{53706447-84AC-4AB2-9C75-9C61E3A10EE3}" srcOrd="2" destOrd="0" parTransId="{81A1FCC6-6B74-465B-AE9F-773002B46214}" sibTransId="{9B79AF96-467C-490F-84A1-CA3644B86D08}"/>
    <dgm:cxn modelId="{74481498-A047-4421-8474-F1306588908D}" type="presOf" srcId="{AE27BD05-FCB9-41DB-96A5-5B547665C915}" destId="{1B522862-43A8-4890-B9F4-3062E15AC140}" srcOrd="0" destOrd="0" presId="urn:microsoft.com/office/officeart/2018/2/layout/IconVerticalSolidList"/>
    <dgm:cxn modelId="{F9082FCB-B4BE-4B1A-BA4F-C2C090706DFC}" srcId="{9420629D-07D8-4157-8170-37C245FD34DD}" destId="{905695BC-C38C-400D-9D58-FE8520572944}" srcOrd="1" destOrd="0" parTransId="{40255580-646A-4148-9FCF-C52CDA857488}" sibTransId="{E2EA3222-04F4-4338-A96B-A1D50F0FE57C}"/>
    <dgm:cxn modelId="{794EAADE-552E-4231-99F6-37CC014433B4}" srcId="{9420629D-07D8-4157-8170-37C245FD34DD}" destId="{82F23805-7009-46A6-B938-A633C22E6C2A}" srcOrd="4" destOrd="0" parTransId="{72C24757-3D32-489D-B17E-5D9DF1ACAC37}" sibTransId="{40D0C2E6-EC0B-459A-99F8-1449952FC89C}"/>
    <dgm:cxn modelId="{A201E599-D815-4AA9-A2D1-0D23BF776E7F}" type="presOf" srcId="{9420629D-07D8-4157-8170-37C245FD34DD}" destId="{C5DFF55F-CB82-4829-AB27-D59DE56D370D}" srcOrd="0" destOrd="0" presId="urn:microsoft.com/office/officeart/2018/2/layout/IconVerticalSolidList"/>
    <dgm:cxn modelId="{A72DFB40-8B7D-407C-A4E1-0C9784C2D434}" type="presOf" srcId="{5DC5FDDA-BD7E-45CE-A3F1-819B2A905FFB}" destId="{02B48E3E-061A-4271-9435-9236DBB0A70B}" srcOrd="0" destOrd="0" presId="urn:microsoft.com/office/officeart/2018/2/layout/IconVerticalSolidList"/>
    <dgm:cxn modelId="{208F8144-8623-4545-93F9-810B25857729}" type="presOf" srcId="{C30EAABA-1B50-4A9F-AD11-62C455CC0ED3}" destId="{A6A06010-B16B-48AE-9AC4-C083D485CFF3}" srcOrd="0" destOrd="0" presId="urn:microsoft.com/office/officeart/2018/2/layout/IconVerticalSolidList"/>
    <dgm:cxn modelId="{A0CF94E6-9FC8-4901-95C6-75D3B5E86326}" type="presOf" srcId="{905695BC-C38C-400D-9D58-FE8520572944}" destId="{B7EAC98A-890C-4C80-9012-CC32BA6C783C}" srcOrd="0" destOrd="0" presId="urn:microsoft.com/office/officeart/2018/2/layout/IconVerticalSolidList"/>
    <dgm:cxn modelId="{9506C363-81E4-4E0C-BC22-E3FB2365B27F}" srcId="{9420629D-07D8-4157-8170-37C245FD34DD}" destId="{AE27BD05-FCB9-41DB-96A5-5B547665C915}" srcOrd="0" destOrd="0" parTransId="{DF8EB07C-DE2A-4E13-A571-D1C314A1BC36}" sibTransId="{68CC2A40-A270-45F0-8A64-4F0E3715BD38}"/>
    <dgm:cxn modelId="{A2787293-CA05-4918-9B31-C2235F324D80}" srcId="{9420629D-07D8-4157-8170-37C245FD34DD}" destId="{C30EAABA-1B50-4A9F-AD11-62C455CC0ED3}" srcOrd="5" destOrd="0" parTransId="{14F198AE-C77A-48E2-9F22-A63D0323E19F}" sibTransId="{DBF91D18-EDF1-4497-9DA2-D2B072526D23}"/>
    <dgm:cxn modelId="{C96BBF11-5D25-4E1B-B0B0-6D9784728EA9}" type="presOf" srcId="{82F23805-7009-46A6-B938-A633C22E6C2A}" destId="{B4D52DA0-5785-475C-84F7-191975C75DAA}" srcOrd="0" destOrd="0" presId="urn:microsoft.com/office/officeart/2018/2/layout/IconVerticalSolidList"/>
    <dgm:cxn modelId="{E6D8F866-6951-4EF1-9F97-AC60DBC1D0BF}" srcId="{9420629D-07D8-4157-8170-37C245FD34DD}" destId="{33155C46-7A16-4BEA-B509-968A3B525CE0}" srcOrd="6" destOrd="0" parTransId="{7468DF7E-7376-43EA-B5C9-7788AC869D53}" sibTransId="{04C20080-0B2E-4908-AC1A-120152CA7007}"/>
    <dgm:cxn modelId="{13096EA1-3E80-4086-AA54-C3291AFC7262}" type="presOf" srcId="{53706447-84AC-4AB2-9C75-9C61E3A10EE3}" destId="{12420E29-EB0F-4169-ADF0-F2465F2743F6}" srcOrd="0" destOrd="0" presId="urn:microsoft.com/office/officeart/2018/2/layout/IconVerticalSolidList"/>
    <dgm:cxn modelId="{16AFA838-498D-4A6B-A1A4-7653F2E18F66}" srcId="{9420629D-07D8-4157-8170-37C245FD34DD}" destId="{5DC5FDDA-BD7E-45CE-A3F1-819B2A905FFB}" srcOrd="3" destOrd="0" parTransId="{6CE7C7E6-790B-42C4-91ED-749453396FA7}" sibTransId="{0DFB69A2-88B2-4351-8129-73E9AF242B14}"/>
    <dgm:cxn modelId="{54CCD607-A5B9-4B52-9D42-2141BE2E886C}" type="presOf" srcId="{33155C46-7A16-4BEA-B509-968A3B525CE0}" destId="{4C75A830-B212-49E8-96A8-969904B4F05C}" srcOrd="0" destOrd="0" presId="urn:microsoft.com/office/officeart/2018/2/layout/IconVerticalSolidList"/>
    <dgm:cxn modelId="{D51684B9-AFA5-4CE4-B6B4-7DCFC20E1E1B}" type="presParOf" srcId="{C5DFF55F-CB82-4829-AB27-D59DE56D370D}" destId="{2389C070-CDCE-45AD-94D4-A1F9A87F3685}" srcOrd="0" destOrd="0" presId="urn:microsoft.com/office/officeart/2018/2/layout/IconVerticalSolidList"/>
    <dgm:cxn modelId="{EC77BC61-803A-4AED-A718-753E9E0A132B}" type="presParOf" srcId="{2389C070-CDCE-45AD-94D4-A1F9A87F3685}" destId="{228EFDBA-B72C-4348-BD61-6AD9E11DDEFE}" srcOrd="0" destOrd="0" presId="urn:microsoft.com/office/officeart/2018/2/layout/IconVerticalSolidList"/>
    <dgm:cxn modelId="{189BB3EF-4DDE-450E-BC36-DEE4074A698E}" type="presParOf" srcId="{2389C070-CDCE-45AD-94D4-A1F9A87F3685}" destId="{46318264-468A-440A-AE52-A23D510F242A}" srcOrd="1" destOrd="0" presId="urn:microsoft.com/office/officeart/2018/2/layout/IconVerticalSolidList"/>
    <dgm:cxn modelId="{6DF5CD8A-8C0F-4DC8-ABB4-684380A3D0BF}" type="presParOf" srcId="{2389C070-CDCE-45AD-94D4-A1F9A87F3685}" destId="{28AF6092-E85A-4FA4-B75C-EF5721701410}" srcOrd="2" destOrd="0" presId="urn:microsoft.com/office/officeart/2018/2/layout/IconVerticalSolidList"/>
    <dgm:cxn modelId="{C66DEE53-934C-4F9D-855D-3E8789180DA1}" type="presParOf" srcId="{2389C070-CDCE-45AD-94D4-A1F9A87F3685}" destId="{1B522862-43A8-4890-B9F4-3062E15AC140}" srcOrd="3" destOrd="0" presId="urn:microsoft.com/office/officeart/2018/2/layout/IconVerticalSolidList"/>
    <dgm:cxn modelId="{0959E902-D259-44DF-B81E-97DD368F1119}" type="presParOf" srcId="{C5DFF55F-CB82-4829-AB27-D59DE56D370D}" destId="{63140383-C64C-4609-A808-1E49DD482711}" srcOrd="1" destOrd="0" presId="urn:microsoft.com/office/officeart/2018/2/layout/IconVerticalSolidList"/>
    <dgm:cxn modelId="{59BEB054-693B-4CD4-BAD6-A89AA9E754B9}" type="presParOf" srcId="{C5DFF55F-CB82-4829-AB27-D59DE56D370D}" destId="{70D6B098-C42C-4F8B-8D5F-490170DCD14F}" srcOrd="2" destOrd="0" presId="urn:microsoft.com/office/officeart/2018/2/layout/IconVerticalSolidList"/>
    <dgm:cxn modelId="{4A59FCC5-C0CF-4C1A-915B-A2A2CD13572F}" type="presParOf" srcId="{70D6B098-C42C-4F8B-8D5F-490170DCD14F}" destId="{82D306D0-FD20-42C1-9363-0FEDBFA88D6A}" srcOrd="0" destOrd="0" presId="urn:microsoft.com/office/officeart/2018/2/layout/IconVerticalSolidList"/>
    <dgm:cxn modelId="{1E34B33B-8DF6-40A1-B8A6-407562F6408F}" type="presParOf" srcId="{70D6B098-C42C-4F8B-8D5F-490170DCD14F}" destId="{531783FF-7631-4A19-9075-EB680DB9B444}" srcOrd="1" destOrd="0" presId="urn:microsoft.com/office/officeart/2018/2/layout/IconVerticalSolidList"/>
    <dgm:cxn modelId="{386DF480-C210-4BDE-BDC8-28EC59C1CCF0}" type="presParOf" srcId="{70D6B098-C42C-4F8B-8D5F-490170DCD14F}" destId="{693A9699-83A2-436A-81EB-33C855CB2895}" srcOrd="2" destOrd="0" presId="urn:microsoft.com/office/officeart/2018/2/layout/IconVerticalSolidList"/>
    <dgm:cxn modelId="{CD5207A9-2E84-4215-BA64-5F75D6B94DF6}" type="presParOf" srcId="{70D6B098-C42C-4F8B-8D5F-490170DCD14F}" destId="{B7EAC98A-890C-4C80-9012-CC32BA6C783C}" srcOrd="3" destOrd="0" presId="urn:microsoft.com/office/officeart/2018/2/layout/IconVerticalSolidList"/>
    <dgm:cxn modelId="{57D4FC30-42F3-4CEA-BD1D-23259BB0A0C3}" type="presParOf" srcId="{C5DFF55F-CB82-4829-AB27-D59DE56D370D}" destId="{226AB40B-984D-4CEA-9B8E-58C36EFE6A47}" srcOrd="3" destOrd="0" presId="urn:microsoft.com/office/officeart/2018/2/layout/IconVerticalSolidList"/>
    <dgm:cxn modelId="{C559D45A-79AF-4F2D-90F2-5C3C339AA001}" type="presParOf" srcId="{C5DFF55F-CB82-4829-AB27-D59DE56D370D}" destId="{010D7BE0-6AD4-4D33-A22A-36D6887A307C}" srcOrd="4" destOrd="0" presId="urn:microsoft.com/office/officeart/2018/2/layout/IconVerticalSolidList"/>
    <dgm:cxn modelId="{F1BFDC48-FC57-49DF-BDB2-CC61D14BF828}" type="presParOf" srcId="{010D7BE0-6AD4-4D33-A22A-36D6887A307C}" destId="{9839FB56-3415-4E82-AFC4-7F43B1D8F4F6}" srcOrd="0" destOrd="0" presId="urn:microsoft.com/office/officeart/2018/2/layout/IconVerticalSolidList"/>
    <dgm:cxn modelId="{8D0FC69D-27AC-4B21-AA25-27247F423FC7}" type="presParOf" srcId="{010D7BE0-6AD4-4D33-A22A-36D6887A307C}" destId="{F3580303-5622-4AC6-9C8C-9E389DEE1044}" srcOrd="1" destOrd="0" presId="urn:microsoft.com/office/officeart/2018/2/layout/IconVerticalSolidList"/>
    <dgm:cxn modelId="{7F8408A5-D52F-45C5-B6C2-0EC85FAF82AA}" type="presParOf" srcId="{010D7BE0-6AD4-4D33-A22A-36D6887A307C}" destId="{8D1A87C6-5E5D-4337-B906-816368E4D731}" srcOrd="2" destOrd="0" presId="urn:microsoft.com/office/officeart/2018/2/layout/IconVerticalSolidList"/>
    <dgm:cxn modelId="{09562DEA-3847-4BBE-8F69-EA2B36400546}" type="presParOf" srcId="{010D7BE0-6AD4-4D33-A22A-36D6887A307C}" destId="{12420E29-EB0F-4169-ADF0-F2465F2743F6}" srcOrd="3" destOrd="0" presId="urn:microsoft.com/office/officeart/2018/2/layout/IconVerticalSolidList"/>
    <dgm:cxn modelId="{C615E1DA-0F23-4AA7-8DEC-1421A3A83201}" type="presParOf" srcId="{C5DFF55F-CB82-4829-AB27-D59DE56D370D}" destId="{4B8A8CBA-5CF6-4196-9B4D-AA054C845F40}" srcOrd="5" destOrd="0" presId="urn:microsoft.com/office/officeart/2018/2/layout/IconVerticalSolidList"/>
    <dgm:cxn modelId="{6709CE37-53D2-4FF3-8293-A0BEECC0F0D0}" type="presParOf" srcId="{C5DFF55F-CB82-4829-AB27-D59DE56D370D}" destId="{9365CFCB-4CC4-4CBE-A596-2B11B2A3A49A}" srcOrd="6" destOrd="0" presId="urn:microsoft.com/office/officeart/2018/2/layout/IconVerticalSolidList"/>
    <dgm:cxn modelId="{CA69A3E5-D576-4831-8E16-0F7BB714142D}" type="presParOf" srcId="{9365CFCB-4CC4-4CBE-A596-2B11B2A3A49A}" destId="{A629CB16-01F7-455F-98CF-5D7CAE49A826}" srcOrd="0" destOrd="0" presId="urn:microsoft.com/office/officeart/2018/2/layout/IconVerticalSolidList"/>
    <dgm:cxn modelId="{739A8777-59CB-44B4-9BC5-7019D1D99D2E}" type="presParOf" srcId="{9365CFCB-4CC4-4CBE-A596-2B11B2A3A49A}" destId="{D17A3825-6D62-4805-A236-F96F69AA765E}" srcOrd="1" destOrd="0" presId="urn:microsoft.com/office/officeart/2018/2/layout/IconVerticalSolidList"/>
    <dgm:cxn modelId="{4A83E583-CFCB-4932-88F5-CBCB29B7EC81}" type="presParOf" srcId="{9365CFCB-4CC4-4CBE-A596-2B11B2A3A49A}" destId="{0CDA1906-4793-4986-BF0F-1F41F5CCFB95}" srcOrd="2" destOrd="0" presId="urn:microsoft.com/office/officeart/2018/2/layout/IconVerticalSolidList"/>
    <dgm:cxn modelId="{02AFEF58-3BC2-4DBB-AC9E-C6A03C35BBC5}" type="presParOf" srcId="{9365CFCB-4CC4-4CBE-A596-2B11B2A3A49A}" destId="{02B48E3E-061A-4271-9435-9236DBB0A70B}" srcOrd="3" destOrd="0" presId="urn:microsoft.com/office/officeart/2018/2/layout/IconVerticalSolidList"/>
    <dgm:cxn modelId="{694CB75D-782E-40F5-8B22-D973F81B7FCF}" type="presParOf" srcId="{C5DFF55F-CB82-4829-AB27-D59DE56D370D}" destId="{20CDC1B4-4588-480A-8A03-EF05FD4D1B79}" srcOrd="7" destOrd="0" presId="urn:microsoft.com/office/officeart/2018/2/layout/IconVerticalSolidList"/>
    <dgm:cxn modelId="{8DED84B2-DB33-4C8D-95C1-A2729F2421C4}" type="presParOf" srcId="{C5DFF55F-CB82-4829-AB27-D59DE56D370D}" destId="{2E75686A-A740-46C8-AF10-1473A265691F}" srcOrd="8" destOrd="0" presId="urn:microsoft.com/office/officeart/2018/2/layout/IconVerticalSolidList"/>
    <dgm:cxn modelId="{E844A5F3-36D1-4894-9DF8-95D46F54E0D0}" type="presParOf" srcId="{2E75686A-A740-46C8-AF10-1473A265691F}" destId="{5A48FCEF-2CAA-470C-8B97-B5564A6879A6}" srcOrd="0" destOrd="0" presId="urn:microsoft.com/office/officeart/2018/2/layout/IconVerticalSolidList"/>
    <dgm:cxn modelId="{42E52A41-2912-4BA9-B253-CD94DC6BBFF8}" type="presParOf" srcId="{2E75686A-A740-46C8-AF10-1473A265691F}" destId="{776684F6-6A23-4164-85A8-A8AAFB0161A4}" srcOrd="1" destOrd="0" presId="urn:microsoft.com/office/officeart/2018/2/layout/IconVerticalSolidList"/>
    <dgm:cxn modelId="{162EB36E-93DC-4BBC-A4ED-4414077B66EC}" type="presParOf" srcId="{2E75686A-A740-46C8-AF10-1473A265691F}" destId="{0601FEE0-7BC4-4C1A-866A-99F999FEFA9B}" srcOrd="2" destOrd="0" presId="urn:microsoft.com/office/officeart/2018/2/layout/IconVerticalSolidList"/>
    <dgm:cxn modelId="{C006F6A0-7729-4493-9D19-ED186FAFD16E}" type="presParOf" srcId="{2E75686A-A740-46C8-AF10-1473A265691F}" destId="{B4D52DA0-5785-475C-84F7-191975C75DAA}" srcOrd="3" destOrd="0" presId="urn:microsoft.com/office/officeart/2018/2/layout/IconVerticalSolidList"/>
    <dgm:cxn modelId="{E20909A1-3B3F-40FF-934A-70636EEB1657}" type="presParOf" srcId="{C5DFF55F-CB82-4829-AB27-D59DE56D370D}" destId="{88E6F7A3-835D-4B49-AF70-B049F18F55FE}" srcOrd="9" destOrd="0" presId="urn:microsoft.com/office/officeart/2018/2/layout/IconVerticalSolidList"/>
    <dgm:cxn modelId="{06A232C2-AB7B-43A4-AF49-3B1278C05807}" type="presParOf" srcId="{C5DFF55F-CB82-4829-AB27-D59DE56D370D}" destId="{47EC23AA-4D8B-43AF-8FD9-B90196595B5E}" srcOrd="10" destOrd="0" presId="urn:microsoft.com/office/officeart/2018/2/layout/IconVerticalSolidList"/>
    <dgm:cxn modelId="{F3135938-AF58-4567-A1DF-F1E44F0D46B5}" type="presParOf" srcId="{47EC23AA-4D8B-43AF-8FD9-B90196595B5E}" destId="{224CB4B8-A98B-4276-907F-8BC6D1EE6A89}" srcOrd="0" destOrd="0" presId="urn:microsoft.com/office/officeart/2018/2/layout/IconVerticalSolidList"/>
    <dgm:cxn modelId="{843DF45E-6F9B-4CE5-ACEE-917D75DFB0FB}" type="presParOf" srcId="{47EC23AA-4D8B-43AF-8FD9-B90196595B5E}" destId="{94406048-B961-4819-8C10-549F5BF47CF1}" srcOrd="1" destOrd="0" presId="urn:microsoft.com/office/officeart/2018/2/layout/IconVerticalSolidList"/>
    <dgm:cxn modelId="{2F0346B4-98D3-4EC8-9ED4-CF9273E63819}" type="presParOf" srcId="{47EC23AA-4D8B-43AF-8FD9-B90196595B5E}" destId="{41B8A61A-B827-4EE4-ADC5-79B457513FE5}" srcOrd="2" destOrd="0" presId="urn:microsoft.com/office/officeart/2018/2/layout/IconVerticalSolidList"/>
    <dgm:cxn modelId="{600DE4C9-6AE2-4962-A526-10B0DF3E758A}" type="presParOf" srcId="{47EC23AA-4D8B-43AF-8FD9-B90196595B5E}" destId="{A6A06010-B16B-48AE-9AC4-C083D485CFF3}" srcOrd="3" destOrd="0" presId="urn:microsoft.com/office/officeart/2018/2/layout/IconVerticalSolidList"/>
    <dgm:cxn modelId="{A2E3CA88-9CB8-411D-A8F7-745BA483B767}" type="presParOf" srcId="{C5DFF55F-CB82-4829-AB27-D59DE56D370D}" destId="{6D9BF210-AFC9-48CC-B470-3DAA4A4EF94B}" srcOrd="11" destOrd="0" presId="urn:microsoft.com/office/officeart/2018/2/layout/IconVerticalSolidList"/>
    <dgm:cxn modelId="{711C3FD6-8796-479A-B983-C3E48431BA0E}" type="presParOf" srcId="{C5DFF55F-CB82-4829-AB27-D59DE56D370D}" destId="{A0BE1CE8-375A-491A-9C1C-F5E291A6F83E}" srcOrd="12" destOrd="0" presId="urn:microsoft.com/office/officeart/2018/2/layout/IconVerticalSolidList"/>
    <dgm:cxn modelId="{5EFE2D3E-E46A-4E8C-83C2-CA0E16170327}" type="presParOf" srcId="{A0BE1CE8-375A-491A-9C1C-F5E291A6F83E}" destId="{4AFC0B36-1843-4BCB-8261-865370F7907E}" srcOrd="0" destOrd="0" presId="urn:microsoft.com/office/officeart/2018/2/layout/IconVerticalSolidList"/>
    <dgm:cxn modelId="{F8E0CFFB-CB01-4ABE-8E3F-68A4DF1A7EC1}" type="presParOf" srcId="{A0BE1CE8-375A-491A-9C1C-F5E291A6F83E}" destId="{4E6613F5-3B75-47A3-A6FF-5539F41A51C6}" srcOrd="1" destOrd="0" presId="urn:microsoft.com/office/officeart/2018/2/layout/IconVerticalSolidList"/>
    <dgm:cxn modelId="{FB5AFE2B-8E03-4F1B-A6F9-26B6D8DDD440}" type="presParOf" srcId="{A0BE1CE8-375A-491A-9C1C-F5E291A6F83E}" destId="{CC10282D-F7EC-4E5D-BE82-350595F56F08}" srcOrd="2" destOrd="0" presId="urn:microsoft.com/office/officeart/2018/2/layout/IconVerticalSolidList"/>
    <dgm:cxn modelId="{C42F89C4-EE5B-4AE6-921E-0079C907A8F4}" type="presParOf" srcId="{A0BE1CE8-375A-491A-9C1C-F5E291A6F83E}" destId="{4C75A830-B212-49E8-96A8-969904B4F0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EFDBA-B72C-4348-BD61-6AD9E11DDEFE}">
      <dsp:nvSpPr>
        <dsp:cNvPr id="0" name=""/>
        <dsp:cNvSpPr/>
      </dsp:nvSpPr>
      <dsp:spPr>
        <a:xfrm>
          <a:off x="0" y="476"/>
          <a:ext cx="7361688" cy="6558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318264-468A-440A-AE52-A23D510F242A}">
      <dsp:nvSpPr>
        <dsp:cNvPr id="0" name=""/>
        <dsp:cNvSpPr/>
      </dsp:nvSpPr>
      <dsp:spPr>
        <a:xfrm>
          <a:off x="198407" y="148052"/>
          <a:ext cx="360741" cy="36074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522862-43A8-4890-B9F4-3062E15AC140}">
      <dsp:nvSpPr>
        <dsp:cNvPr id="0" name=""/>
        <dsp:cNvSpPr/>
      </dsp:nvSpPr>
      <dsp:spPr>
        <a:xfrm>
          <a:off x="757556" y="476"/>
          <a:ext cx="6604131" cy="65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5" tIns="69415" rIns="69415" bIns="69415" numCol="1" spcCol="1270" anchor="ctr" anchorCtr="0">
          <a:noAutofit/>
        </a:bodyPr>
        <a:lstStyle/>
        <a:p>
          <a:pPr lvl="0" algn="l" defTabSz="711200">
            <a:lnSpc>
              <a:spcPct val="100000"/>
            </a:lnSpc>
            <a:spcBef>
              <a:spcPct val="0"/>
            </a:spcBef>
            <a:spcAft>
              <a:spcPct val="35000"/>
            </a:spcAft>
          </a:pPr>
          <a:r>
            <a:rPr lang="en-US" sz="1600" b="0" i="0" kern="1200"/>
            <a:t>Large rolling pin or slab roller</a:t>
          </a:r>
          <a:endParaRPr lang="en-US" sz="1600" kern="1200"/>
        </a:p>
      </dsp:txBody>
      <dsp:txXfrm>
        <a:off x="757556" y="476"/>
        <a:ext cx="6604131" cy="655893"/>
      </dsp:txXfrm>
    </dsp:sp>
    <dsp:sp modelId="{82D306D0-FD20-42C1-9363-0FEDBFA88D6A}">
      <dsp:nvSpPr>
        <dsp:cNvPr id="0" name=""/>
        <dsp:cNvSpPr/>
      </dsp:nvSpPr>
      <dsp:spPr>
        <a:xfrm>
          <a:off x="0" y="820343"/>
          <a:ext cx="7361688" cy="6558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1783FF-7631-4A19-9075-EB680DB9B444}">
      <dsp:nvSpPr>
        <dsp:cNvPr id="0" name=""/>
        <dsp:cNvSpPr/>
      </dsp:nvSpPr>
      <dsp:spPr>
        <a:xfrm>
          <a:off x="198407" y="967919"/>
          <a:ext cx="360741" cy="36074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EAC98A-890C-4C80-9012-CC32BA6C783C}">
      <dsp:nvSpPr>
        <dsp:cNvPr id="0" name=""/>
        <dsp:cNvSpPr/>
      </dsp:nvSpPr>
      <dsp:spPr>
        <a:xfrm>
          <a:off x="757556" y="820343"/>
          <a:ext cx="6604131" cy="65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5" tIns="69415" rIns="69415" bIns="69415" numCol="1" spcCol="1270" anchor="ctr" anchorCtr="0">
          <a:noAutofit/>
        </a:bodyPr>
        <a:lstStyle/>
        <a:p>
          <a:pPr lvl="0" algn="l" defTabSz="711200">
            <a:lnSpc>
              <a:spcPct val="100000"/>
            </a:lnSpc>
            <a:spcBef>
              <a:spcPct val="0"/>
            </a:spcBef>
            <a:spcAft>
              <a:spcPct val="35000"/>
            </a:spcAft>
          </a:pPr>
          <a:r>
            <a:rPr lang="en-US" sz="1600" b="0" i="0" kern="1200"/>
            <a:t>Canvas or fabric to keep slab from sticking to table while rolling it out</a:t>
          </a:r>
          <a:endParaRPr lang="en-US" sz="1600" kern="1200"/>
        </a:p>
      </dsp:txBody>
      <dsp:txXfrm>
        <a:off x="757556" y="820343"/>
        <a:ext cx="6604131" cy="655893"/>
      </dsp:txXfrm>
    </dsp:sp>
    <dsp:sp modelId="{9839FB56-3415-4E82-AFC4-7F43B1D8F4F6}">
      <dsp:nvSpPr>
        <dsp:cNvPr id="0" name=""/>
        <dsp:cNvSpPr/>
      </dsp:nvSpPr>
      <dsp:spPr>
        <a:xfrm>
          <a:off x="0" y="1640209"/>
          <a:ext cx="7361688" cy="6558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580303-5622-4AC6-9C8C-9E389DEE1044}">
      <dsp:nvSpPr>
        <dsp:cNvPr id="0" name=""/>
        <dsp:cNvSpPr/>
      </dsp:nvSpPr>
      <dsp:spPr>
        <a:xfrm>
          <a:off x="198407" y="1787785"/>
          <a:ext cx="360741" cy="36074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420E29-EB0F-4169-ADF0-F2465F2743F6}">
      <dsp:nvSpPr>
        <dsp:cNvPr id="0" name=""/>
        <dsp:cNvSpPr/>
      </dsp:nvSpPr>
      <dsp:spPr>
        <a:xfrm>
          <a:off x="757556" y="1640209"/>
          <a:ext cx="6604131" cy="65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5" tIns="69415" rIns="69415" bIns="69415" numCol="1" spcCol="1270" anchor="ctr" anchorCtr="0">
          <a:noAutofit/>
        </a:bodyPr>
        <a:lstStyle/>
        <a:p>
          <a:pPr lvl="0" algn="l" defTabSz="711200">
            <a:lnSpc>
              <a:spcPct val="100000"/>
            </a:lnSpc>
            <a:spcBef>
              <a:spcPct val="0"/>
            </a:spcBef>
            <a:spcAft>
              <a:spcPct val="35000"/>
            </a:spcAft>
          </a:pPr>
          <a:r>
            <a:rPr lang="en-US" sz="1600" b="0" i="0" kern="1200"/>
            <a:t>Cut off wire (if you are cutting your clay off of a prepared brick of clay)</a:t>
          </a:r>
          <a:endParaRPr lang="en-US" sz="1600" kern="1200"/>
        </a:p>
      </dsp:txBody>
      <dsp:txXfrm>
        <a:off x="757556" y="1640209"/>
        <a:ext cx="6604131" cy="655893"/>
      </dsp:txXfrm>
    </dsp:sp>
    <dsp:sp modelId="{A629CB16-01F7-455F-98CF-5D7CAE49A826}">
      <dsp:nvSpPr>
        <dsp:cNvPr id="0" name=""/>
        <dsp:cNvSpPr/>
      </dsp:nvSpPr>
      <dsp:spPr>
        <a:xfrm>
          <a:off x="0" y="2460076"/>
          <a:ext cx="7361688" cy="6558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7A3825-6D62-4805-A236-F96F69AA765E}">
      <dsp:nvSpPr>
        <dsp:cNvPr id="0" name=""/>
        <dsp:cNvSpPr/>
      </dsp:nvSpPr>
      <dsp:spPr>
        <a:xfrm>
          <a:off x="198407" y="2607652"/>
          <a:ext cx="360741" cy="36074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B48E3E-061A-4271-9435-9236DBB0A70B}">
      <dsp:nvSpPr>
        <dsp:cNvPr id="0" name=""/>
        <dsp:cNvSpPr/>
      </dsp:nvSpPr>
      <dsp:spPr>
        <a:xfrm>
          <a:off x="757556" y="2460076"/>
          <a:ext cx="6604131" cy="65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5" tIns="69415" rIns="69415" bIns="69415" numCol="1" spcCol="1270" anchor="ctr" anchorCtr="0">
          <a:noAutofit/>
        </a:bodyPr>
        <a:lstStyle/>
        <a:p>
          <a:pPr lvl="0" algn="l" defTabSz="711200">
            <a:lnSpc>
              <a:spcPct val="100000"/>
            </a:lnSpc>
            <a:spcBef>
              <a:spcPct val="0"/>
            </a:spcBef>
            <a:spcAft>
              <a:spcPct val="35000"/>
            </a:spcAft>
          </a:pPr>
          <a:r>
            <a:rPr lang="en-US" sz="1600" b="0" i="0" kern="1200"/>
            <a:t>Sponge</a:t>
          </a:r>
          <a:endParaRPr lang="en-US" sz="1600" kern="1200"/>
        </a:p>
      </dsp:txBody>
      <dsp:txXfrm>
        <a:off x="757556" y="2460076"/>
        <a:ext cx="6604131" cy="655893"/>
      </dsp:txXfrm>
    </dsp:sp>
    <dsp:sp modelId="{5A48FCEF-2CAA-470C-8B97-B5564A6879A6}">
      <dsp:nvSpPr>
        <dsp:cNvPr id="0" name=""/>
        <dsp:cNvSpPr/>
      </dsp:nvSpPr>
      <dsp:spPr>
        <a:xfrm>
          <a:off x="0" y="3279942"/>
          <a:ext cx="7361688" cy="6558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6684F6-6A23-4164-85A8-A8AAFB0161A4}">
      <dsp:nvSpPr>
        <dsp:cNvPr id="0" name=""/>
        <dsp:cNvSpPr/>
      </dsp:nvSpPr>
      <dsp:spPr>
        <a:xfrm>
          <a:off x="198407" y="3427518"/>
          <a:ext cx="360741" cy="36074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D52DA0-5785-475C-84F7-191975C75DAA}">
      <dsp:nvSpPr>
        <dsp:cNvPr id="0" name=""/>
        <dsp:cNvSpPr/>
      </dsp:nvSpPr>
      <dsp:spPr>
        <a:xfrm>
          <a:off x="757556" y="3279942"/>
          <a:ext cx="6604131" cy="65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5" tIns="69415" rIns="69415" bIns="69415" numCol="1" spcCol="1270" anchor="ctr" anchorCtr="0">
          <a:noAutofit/>
        </a:bodyPr>
        <a:lstStyle/>
        <a:p>
          <a:pPr lvl="0" algn="l" defTabSz="711200">
            <a:lnSpc>
              <a:spcPct val="100000"/>
            </a:lnSpc>
            <a:spcBef>
              <a:spcPct val="0"/>
            </a:spcBef>
            <a:spcAft>
              <a:spcPct val="35000"/>
            </a:spcAft>
          </a:pPr>
          <a:r>
            <a:rPr lang="en-US" sz="1600" b="0" i="0" kern="1200"/>
            <a:t>Clay (choose a clay body that will contrast with the underglaze, slip, or engobe you are using)</a:t>
          </a:r>
          <a:endParaRPr lang="en-US" sz="1600" kern="1200"/>
        </a:p>
      </dsp:txBody>
      <dsp:txXfrm>
        <a:off x="757556" y="3279942"/>
        <a:ext cx="6604131" cy="655893"/>
      </dsp:txXfrm>
    </dsp:sp>
    <dsp:sp modelId="{224CB4B8-A98B-4276-907F-8BC6D1EE6A89}">
      <dsp:nvSpPr>
        <dsp:cNvPr id="0" name=""/>
        <dsp:cNvSpPr/>
      </dsp:nvSpPr>
      <dsp:spPr>
        <a:xfrm>
          <a:off x="0" y="4099809"/>
          <a:ext cx="7361688" cy="6558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406048-B961-4819-8C10-549F5BF47CF1}">
      <dsp:nvSpPr>
        <dsp:cNvPr id="0" name=""/>
        <dsp:cNvSpPr/>
      </dsp:nvSpPr>
      <dsp:spPr>
        <a:xfrm>
          <a:off x="198407" y="4247385"/>
          <a:ext cx="360741" cy="36074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A06010-B16B-48AE-9AC4-C083D485CFF3}">
      <dsp:nvSpPr>
        <dsp:cNvPr id="0" name=""/>
        <dsp:cNvSpPr/>
      </dsp:nvSpPr>
      <dsp:spPr>
        <a:xfrm>
          <a:off x="757556" y="4099809"/>
          <a:ext cx="6604131" cy="65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5" tIns="69415" rIns="69415" bIns="69415" numCol="1" spcCol="1270" anchor="ctr" anchorCtr="0">
          <a:noAutofit/>
        </a:bodyPr>
        <a:lstStyle/>
        <a:p>
          <a:pPr lvl="0" algn="l" defTabSz="711200">
            <a:lnSpc>
              <a:spcPct val="100000"/>
            </a:lnSpc>
            <a:spcBef>
              <a:spcPct val="0"/>
            </a:spcBef>
            <a:spcAft>
              <a:spcPct val="35000"/>
            </a:spcAft>
          </a:pPr>
          <a:r>
            <a:rPr lang="en-US" sz="1600" b="0" i="0" kern="1200"/>
            <a:t>Fettling knife or needle tool (to cut out slab)</a:t>
          </a:r>
          <a:endParaRPr lang="en-US" sz="1600" kern="1200"/>
        </a:p>
      </dsp:txBody>
      <dsp:txXfrm>
        <a:off x="757556" y="4099809"/>
        <a:ext cx="6604131" cy="655893"/>
      </dsp:txXfrm>
    </dsp:sp>
    <dsp:sp modelId="{4AFC0B36-1843-4BCB-8261-865370F7907E}">
      <dsp:nvSpPr>
        <dsp:cNvPr id="0" name=""/>
        <dsp:cNvSpPr/>
      </dsp:nvSpPr>
      <dsp:spPr>
        <a:xfrm>
          <a:off x="0" y="4919676"/>
          <a:ext cx="7361688" cy="6558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613F5-3B75-47A3-A6FF-5539F41A51C6}">
      <dsp:nvSpPr>
        <dsp:cNvPr id="0" name=""/>
        <dsp:cNvSpPr/>
      </dsp:nvSpPr>
      <dsp:spPr>
        <a:xfrm>
          <a:off x="198407" y="5067252"/>
          <a:ext cx="360741" cy="360741"/>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75A830-B212-49E8-96A8-969904B4F05C}">
      <dsp:nvSpPr>
        <dsp:cNvPr id="0" name=""/>
        <dsp:cNvSpPr/>
      </dsp:nvSpPr>
      <dsp:spPr>
        <a:xfrm>
          <a:off x="757556" y="4919676"/>
          <a:ext cx="6604131" cy="65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15" tIns="69415" rIns="69415" bIns="69415" numCol="1" spcCol="1270" anchor="ctr" anchorCtr="0">
          <a:noAutofit/>
        </a:bodyPr>
        <a:lstStyle/>
        <a:p>
          <a:pPr lvl="0" algn="l" defTabSz="711200">
            <a:lnSpc>
              <a:spcPct val="100000"/>
            </a:lnSpc>
            <a:spcBef>
              <a:spcPct val="0"/>
            </a:spcBef>
            <a:spcAft>
              <a:spcPct val="35000"/>
            </a:spcAft>
          </a:pPr>
          <a:r>
            <a:rPr lang="en-US" sz="1600" b="0" i="0" kern="1200"/>
            <a:t>Paper plate that DOES NOT have a plastic coating so that the plate can absorb moisture from your clay.</a:t>
          </a:r>
          <a:endParaRPr lang="en-US" sz="1600" kern="1200"/>
        </a:p>
      </dsp:txBody>
      <dsp:txXfrm>
        <a:off x="757556" y="4919676"/>
        <a:ext cx="6604131" cy="6558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E1C2678C-3329-409E-B9CD-B8CE87408570}" type="datetimeFigureOut">
              <a:rPr lang="en-US" smtClean="0"/>
              <a:t>1/17/2020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55D49DE8-F433-43AA-82B0-F189C52D7598}" type="slidenum">
              <a:rPr lang="en-US" smtClean="0"/>
              <a:t>‹#›</a:t>
            </a:fld>
            <a:endParaRPr lang="en-US"/>
          </a:p>
        </p:txBody>
      </p:sp>
    </p:spTree>
    <p:extLst>
      <p:ext uri="{BB962C8B-B14F-4D97-AF65-F5344CB8AC3E}">
        <p14:creationId xmlns:p14="http://schemas.microsoft.com/office/powerpoint/2010/main" val="124236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step does not have to be done first. It’s recommended as the first step because some complicated</a:t>
            </a:r>
            <a:r>
              <a:rPr lang="en-US" baseline="0" dirty="0" smtClean="0"/>
              <a:t> designs can take a while to make. Students could work on their design while they wait for the plate to dry to leather hard while in the slump mold(paper plate)</a:t>
            </a:r>
            <a:endParaRPr lang="en-US" dirty="0"/>
          </a:p>
        </p:txBody>
      </p:sp>
      <p:sp>
        <p:nvSpPr>
          <p:cNvPr id="4" name="Slide Number Placeholder 3"/>
          <p:cNvSpPr>
            <a:spLocks noGrp="1"/>
          </p:cNvSpPr>
          <p:nvPr>
            <p:ph type="sldNum" sz="quarter" idx="10"/>
          </p:nvPr>
        </p:nvSpPr>
        <p:spPr/>
        <p:txBody>
          <a:bodyPr/>
          <a:lstStyle/>
          <a:p>
            <a:fld id="{55D49DE8-F433-43AA-82B0-F189C52D7598}" type="slidenum">
              <a:rPr lang="en-US" smtClean="0"/>
              <a:t>4</a:t>
            </a:fld>
            <a:endParaRPr lang="en-US"/>
          </a:p>
        </p:txBody>
      </p:sp>
    </p:spTree>
    <p:extLst>
      <p:ext uri="{BB962C8B-B14F-4D97-AF65-F5344CB8AC3E}">
        <p14:creationId xmlns:p14="http://schemas.microsoft.com/office/powerpoint/2010/main" val="153404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could make sets of plates!</a:t>
            </a:r>
            <a:endParaRPr lang="en-US" dirty="0"/>
          </a:p>
        </p:txBody>
      </p:sp>
      <p:sp>
        <p:nvSpPr>
          <p:cNvPr id="4" name="Slide Number Placeholder 3"/>
          <p:cNvSpPr>
            <a:spLocks noGrp="1"/>
          </p:cNvSpPr>
          <p:nvPr>
            <p:ph type="sldNum" sz="quarter" idx="10"/>
          </p:nvPr>
        </p:nvSpPr>
        <p:spPr/>
        <p:txBody>
          <a:bodyPr/>
          <a:lstStyle/>
          <a:p>
            <a:fld id="{55D49DE8-F433-43AA-82B0-F189C52D7598}" type="slidenum">
              <a:rPr lang="en-US" smtClean="0"/>
              <a:t>7</a:t>
            </a:fld>
            <a:endParaRPr lang="en-US"/>
          </a:p>
        </p:txBody>
      </p:sp>
    </p:spTree>
    <p:extLst>
      <p:ext uri="{BB962C8B-B14F-4D97-AF65-F5344CB8AC3E}">
        <p14:creationId xmlns:p14="http://schemas.microsoft.com/office/powerpoint/2010/main" val="293740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s</a:t>
            </a:r>
            <a:r>
              <a:rPr lang="en-US" dirty="0" smtClean="0"/>
              <a:t>trategies for</a:t>
            </a:r>
            <a:r>
              <a:rPr lang="en-US" baseline="0" dirty="0" smtClean="0"/>
              <a:t> controlling drying. If students choose to leave it out in open air it must be during class time when the can “watch” it. If allowing to dry between class periods the MUST bag it. I recommend students choosing an over sized bag for their plate or finding a bag that has small holes in it, poof out the bag so there is air in it and loosely closing the end so that there is a way for limited air to circulate.</a:t>
            </a:r>
            <a:endParaRPr lang="en-US" dirty="0"/>
          </a:p>
        </p:txBody>
      </p:sp>
      <p:sp>
        <p:nvSpPr>
          <p:cNvPr id="4" name="Slide Number Placeholder 3"/>
          <p:cNvSpPr>
            <a:spLocks noGrp="1"/>
          </p:cNvSpPr>
          <p:nvPr>
            <p:ph type="sldNum" sz="quarter" idx="10"/>
          </p:nvPr>
        </p:nvSpPr>
        <p:spPr/>
        <p:txBody>
          <a:bodyPr/>
          <a:lstStyle/>
          <a:p>
            <a:fld id="{55D49DE8-F433-43AA-82B0-F189C52D7598}" type="slidenum">
              <a:rPr lang="en-US" smtClean="0"/>
              <a:t>10</a:t>
            </a:fld>
            <a:endParaRPr lang="en-US"/>
          </a:p>
        </p:txBody>
      </p:sp>
    </p:spTree>
    <p:extLst>
      <p:ext uri="{BB962C8B-B14F-4D97-AF65-F5344CB8AC3E}">
        <p14:creationId xmlns:p14="http://schemas.microsoft.com/office/powerpoint/2010/main" val="381001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Review</a:t>
            </a:r>
            <a:r>
              <a:rPr lang="en-US" baseline="0" dirty="0" smtClean="0"/>
              <a:t> s</a:t>
            </a:r>
            <a:r>
              <a:rPr lang="en-US" dirty="0" smtClean="0"/>
              <a:t>trategies for</a:t>
            </a:r>
            <a:r>
              <a:rPr lang="en-US" baseline="0" dirty="0" smtClean="0"/>
              <a:t> controlling drying. If students choose to leave it out in open air it must be during class time when the can “watch” it. If allowing to dry between class periods the MUST bag it. I recommend students choosing an over sized bag for their plate or finding a bag that has small holes in it, poof out the bag so there is air in it and loosely closing the end so that there is a way for limited air to circulate.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to keep things leather hard between classes? – add damp newsprint or paper towel or fabric. BE CAREFUL if you have cheap thin paper towels as they tend to disintegrate which is why I prefer newsprint misted to damp with a spray bottle. DO NOT GET THE PAPER OVERLY WET or the clay will revert back to/stay in plastic stage.</a:t>
            </a:r>
            <a:endParaRPr lang="en-US" dirty="0" smtClean="0"/>
          </a:p>
        </p:txBody>
      </p:sp>
      <p:sp>
        <p:nvSpPr>
          <p:cNvPr id="4" name="Slide Number Placeholder 3"/>
          <p:cNvSpPr>
            <a:spLocks noGrp="1"/>
          </p:cNvSpPr>
          <p:nvPr>
            <p:ph type="sldNum" sz="quarter" idx="10"/>
          </p:nvPr>
        </p:nvSpPr>
        <p:spPr/>
        <p:txBody>
          <a:bodyPr/>
          <a:lstStyle/>
          <a:p>
            <a:fld id="{55D49DE8-F433-43AA-82B0-F189C52D7598}" type="slidenum">
              <a:rPr lang="en-US" smtClean="0"/>
              <a:t>11</a:t>
            </a:fld>
            <a:endParaRPr lang="en-US"/>
          </a:p>
        </p:txBody>
      </p:sp>
    </p:spTree>
    <p:extLst>
      <p:ext uri="{BB962C8B-B14F-4D97-AF65-F5344CB8AC3E}">
        <p14:creationId xmlns:p14="http://schemas.microsoft.com/office/powerpoint/2010/main" val="390436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step and step 5 can be switched.</a:t>
            </a:r>
            <a:r>
              <a:rPr lang="en-US" baseline="0" dirty="0" smtClean="0"/>
              <a:t> You can see in the image that this example has the design already transferred on onto it BEFORE the underglaze has been applied. </a:t>
            </a:r>
            <a:endParaRPr lang="en-US" dirty="0"/>
          </a:p>
        </p:txBody>
      </p:sp>
      <p:sp>
        <p:nvSpPr>
          <p:cNvPr id="4" name="Slide Number Placeholder 3"/>
          <p:cNvSpPr>
            <a:spLocks noGrp="1"/>
          </p:cNvSpPr>
          <p:nvPr>
            <p:ph type="sldNum" sz="quarter" idx="10"/>
          </p:nvPr>
        </p:nvSpPr>
        <p:spPr/>
        <p:txBody>
          <a:bodyPr/>
          <a:lstStyle/>
          <a:p>
            <a:fld id="{55D49DE8-F433-43AA-82B0-F189C52D7598}" type="slidenum">
              <a:rPr lang="en-US" smtClean="0"/>
              <a:t>12</a:t>
            </a:fld>
            <a:endParaRPr lang="en-US"/>
          </a:p>
        </p:txBody>
      </p:sp>
    </p:spTree>
    <p:extLst>
      <p:ext uri="{BB962C8B-B14F-4D97-AF65-F5344CB8AC3E}">
        <p14:creationId xmlns:p14="http://schemas.microsoft.com/office/powerpoint/2010/main" val="356039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step</a:t>
            </a:r>
            <a:r>
              <a:rPr lang="en-US" baseline="0" dirty="0" smtClean="0"/>
              <a:t> and step 4 can be switched.</a:t>
            </a:r>
            <a:endParaRPr lang="en-US" dirty="0"/>
          </a:p>
        </p:txBody>
      </p:sp>
      <p:sp>
        <p:nvSpPr>
          <p:cNvPr id="4" name="Slide Number Placeholder 3"/>
          <p:cNvSpPr>
            <a:spLocks noGrp="1"/>
          </p:cNvSpPr>
          <p:nvPr>
            <p:ph type="sldNum" sz="quarter" idx="10"/>
          </p:nvPr>
        </p:nvSpPr>
        <p:spPr/>
        <p:txBody>
          <a:bodyPr/>
          <a:lstStyle/>
          <a:p>
            <a:fld id="{55D49DE8-F433-43AA-82B0-F189C52D7598}" type="slidenum">
              <a:rPr lang="en-US" smtClean="0"/>
              <a:t>13</a:t>
            </a:fld>
            <a:endParaRPr lang="en-US"/>
          </a:p>
        </p:txBody>
      </p:sp>
    </p:spTree>
    <p:extLst>
      <p:ext uri="{BB962C8B-B14F-4D97-AF65-F5344CB8AC3E}">
        <p14:creationId xmlns:p14="http://schemas.microsoft.com/office/powerpoint/2010/main" val="4189070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 2 pieces of clay that are in</a:t>
            </a:r>
            <a:r>
              <a:rPr lang="en-US" baseline="0" dirty="0" smtClean="0"/>
              <a:t> different stages (plastic coil attaching to leather hard plate) are attached allowing them to homogenize is really important. Things that are not allowed to homogenize are likely to fall of during drying or bisque firing.</a:t>
            </a:r>
            <a:endParaRPr lang="en-US" dirty="0"/>
          </a:p>
        </p:txBody>
      </p:sp>
      <p:sp>
        <p:nvSpPr>
          <p:cNvPr id="4" name="Slide Number Placeholder 3"/>
          <p:cNvSpPr>
            <a:spLocks noGrp="1"/>
          </p:cNvSpPr>
          <p:nvPr>
            <p:ph type="sldNum" sz="quarter" idx="10"/>
          </p:nvPr>
        </p:nvSpPr>
        <p:spPr/>
        <p:txBody>
          <a:bodyPr/>
          <a:lstStyle/>
          <a:p>
            <a:fld id="{55D49DE8-F433-43AA-82B0-F189C52D7598}" type="slidenum">
              <a:rPr lang="en-US" smtClean="0"/>
              <a:t>18</a:t>
            </a:fld>
            <a:endParaRPr lang="en-US"/>
          </a:p>
        </p:txBody>
      </p:sp>
    </p:spTree>
    <p:extLst>
      <p:ext uri="{BB962C8B-B14F-4D97-AF65-F5344CB8AC3E}">
        <p14:creationId xmlns:p14="http://schemas.microsoft.com/office/powerpoint/2010/main" val="73754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classroom set up.</a:t>
            </a:r>
            <a:r>
              <a:rPr lang="en-US" baseline="0" dirty="0" smtClean="0"/>
              <a:t> Delete or modify this slide to your liking.</a:t>
            </a:r>
            <a:endParaRPr lang="en-US" dirty="0"/>
          </a:p>
        </p:txBody>
      </p:sp>
      <p:sp>
        <p:nvSpPr>
          <p:cNvPr id="4" name="Slide Number Placeholder 3"/>
          <p:cNvSpPr>
            <a:spLocks noGrp="1"/>
          </p:cNvSpPr>
          <p:nvPr>
            <p:ph type="sldNum" sz="quarter" idx="10"/>
          </p:nvPr>
        </p:nvSpPr>
        <p:spPr/>
        <p:txBody>
          <a:bodyPr/>
          <a:lstStyle/>
          <a:p>
            <a:fld id="{55D49DE8-F433-43AA-82B0-F189C52D7598}" type="slidenum">
              <a:rPr lang="en-US" smtClean="0"/>
              <a:t>19</a:t>
            </a:fld>
            <a:endParaRPr lang="en-US"/>
          </a:p>
        </p:txBody>
      </p:sp>
    </p:spTree>
    <p:extLst>
      <p:ext uri="{BB962C8B-B14F-4D97-AF65-F5344CB8AC3E}">
        <p14:creationId xmlns:p14="http://schemas.microsoft.com/office/powerpoint/2010/main" val="212266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Is again my set up…. Delete or modify as you desire.</a:t>
            </a:r>
            <a:endParaRPr lang="en-US" dirty="0"/>
          </a:p>
        </p:txBody>
      </p:sp>
      <p:sp>
        <p:nvSpPr>
          <p:cNvPr id="4" name="Slide Number Placeholder 3"/>
          <p:cNvSpPr>
            <a:spLocks noGrp="1"/>
          </p:cNvSpPr>
          <p:nvPr>
            <p:ph type="sldNum" sz="quarter" idx="10"/>
          </p:nvPr>
        </p:nvSpPr>
        <p:spPr/>
        <p:txBody>
          <a:bodyPr/>
          <a:lstStyle/>
          <a:p>
            <a:fld id="{55D49DE8-F433-43AA-82B0-F189C52D7598}" type="slidenum">
              <a:rPr lang="en-US" smtClean="0"/>
              <a:t>20</a:t>
            </a:fld>
            <a:endParaRPr lang="en-US"/>
          </a:p>
        </p:txBody>
      </p:sp>
    </p:spTree>
    <p:extLst>
      <p:ext uri="{BB962C8B-B14F-4D97-AF65-F5344CB8AC3E}">
        <p14:creationId xmlns:p14="http://schemas.microsoft.com/office/powerpoint/2010/main" val="151388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96785C-B0C6-4E13-96BD-7901992B36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32283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6785C-B0C6-4E13-96BD-7901992B36E5}"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297494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96785C-B0C6-4E13-96BD-7901992B36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1028918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96785C-B0C6-4E13-96BD-7901992B36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789-8654-4E43-8004-65F58B7A2C59}"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539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6785C-B0C6-4E13-96BD-7901992B36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142349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96785C-B0C6-4E13-96BD-7901992B36E5}" type="datetimeFigureOut">
              <a:rPr lang="en-US" smtClean="0"/>
              <a:t>1/17/2020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4179041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96785C-B0C6-4E13-96BD-7901992B36E5}" type="datetimeFigureOut">
              <a:rPr lang="en-US" smtClean="0"/>
              <a:t>1/17/2020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2539178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6785C-B0C6-4E13-96BD-7901992B36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2187055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6785C-B0C6-4E13-96BD-7901992B36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330444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6785C-B0C6-4E13-96BD-7901992B36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55734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6785C-B0C6-4E13-96BD-7901992B36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181273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96785C-B0C6-4E13-96BD-7901992B36E5}"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35316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96785C-B0C6-4E13-96BD-7901992B36E5}"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229513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796785C-B0C6-4E13-96BD-7901992B36E5}" type="datetimeFigureOut">
              <a:rPr lang="en-US" smtClean="0"/>
              <a:t>1/17/2020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338074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796785C-B0C6-4E13-96BD-7901992B36E5}" type="datetimeFigureOut">
              <a:rPr lang="en-US" smtClean="0"/>
              <a:t>1/17/2020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413613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796785C-B0C6-4E13-96BD-7901992B36E5}" type="datetimeFigureOut">
              <a:rPr lang="en-US" smtClean="0"/>
              <a:t>1/17/2020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174058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6785C-B0C6-4E13-96BD-7901992B36E5}"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9F789-8654-4E43-8004-65F58B7A2C59}" type="slidenum">
              <a:rPr lang="en-US" smtClean="0"/>
              <a:t>‹#›</a:t>
            </a:fld>
            <a:endParaRPr lang="en-US"/>
          </a:p>
        </p:txBody>
      </p:sp>
    </p:spTree>
    <p:extLst>
      <p:ext uri="{BB962C8B-B14F-4D97-AF65-F5344CB8AC3E}">
        <p14:creationId xmlns:p14="http://schemas.microsoft.com/office/powerpoint/2010/main" val="346370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96785C-B0C6-4E13-96BD-7901992B36E5}" type="datetimeFigureOut">
              <a:rPr lang="en-US" smtClean="0"/>
              <a:t>1/17/2020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EC9F789-8654-4E43-8004-65F58B7A2C59}" type="slidenum">
              <a:rPr lang="en-US" smtClean="0"/>
              <a:t>‹#›</a:t>
            </a:fld>
            <a:endParaRPr lang="en-US"/>
          </a:p>
        </p:txBody>
      </p:sp>
    </p:spTree>
    <p:extLst>
      <p:ext uri="{BB962C8B-B14F-4D97-AF65-F5344CB8AC3E}">
        <p14:creationId xmlns:p14="http://schemas.microsoft.com/office/powerpoint/2010/main" val="414609101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YPsMxlc4vfw" TargetMode="External"/><Relationship Id="rId4" Type="http://schemas.openxmlformats.org/officeDocument/2006/relationships/hyperlink" Target="https://www.youtube.com/watch?v=YPsMxlc4vfw"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2oszILuetbQ" TargetMode="External"/><Relationship Id="rId4" Type="http://schemas.openxmlformats.org/officeDocument/2006/relationships/hyperlink" Target="https://www.youtube.com/watch?v=2oszILuetb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Sgraffito</a:t>
            </a:r>
            <a:r>
              <a:rPr lang="en-US" dirty="0"/>
              <a:t> Plate</a:t>
            </a:r>
          </a:p>
        </p:txBody>
      </p:sp>
      <p:sp>
        <p:nvSpPr>
          <p:cNvPr id="3" name="Subtitle 2"/>
          <p:cNvSpPr>
            <a:spLocks noGrp="1"/>
          </p:cNvSpPr>
          <p:nvPr>
            <p:ph type="subTitle" idx="1"/>
          </p:nvPr>
        </p:nvSpPr>
        <p:spPr/>
        <p:txBody>
          <a:bodyPr/>
          <a:lstStyle/>
          <a:p>
            <a:r>
              <a:rPr lang="en-US" dirty="0" smtClean="0"/>
              <a:t>Slab Build slump Mold and </a:t>
            </a:r>
            <a:r>
              <a:rPr lang="en-US" dirty="0" err="1" smtClean="0"/>
              <a:t>SGraffito</a:t>
            </a:r>
            <a:r>
              <a:rPr lang="en-US" dirty="0" smtClean="0"/>
              <a:t> Technique Using a Radial Design Plate</a:t>
            </a:r>
            <a:endParaRPr lang="en-US" dirty="0"/>
          </a:p>
        </p:txBody>
      </p:sp>
    </p:spTree>
    <p:extLst>
      <p:ext uri="{BB962C8B-B14F-4D97-AF65-F5344CB8AC3E}">
        <p14:creationId xmlns:p14="http://schemas.microsoft.com/office/powerpoint/2010/main" val="319802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Let Dry to Leather-Hard</a:t>
            </a:r>
            <a:endParaRPr lang="en-US" sz="4800" dirty="0"/>
          </a:p>
        </p:txBody>
      </p:sp>
      <p:sp>
        <p:nvSpPr>
          <p:cNvPr id="3" name="Content Placeholder 2"/>
          <p:cNvSpPr>
            <a:spLocks noGrp="1"/>
          </p:cNvSpPr>
          <p:nvPr>
            <p:ph idx="1"/>
          </p:nvPr>
        </p:nvSpPr>
        <p:spPr/>
        <p:txBody>
          <a:bodyPr>
            <a:normAutofit fontScale="92500" lnSpcReduction="10000"/>
          </a:bodyPr>
          <a:lstStyle/>
          <a:p>
            <a:r>
              <a:rPr lang="en-US" sz="3200" dirty="0"/>
              <a:t>Allow plate to dry to leather-hard stage in the bottom paper plate.</a:t>
            </a:r>
          </a:p>
          <a:p>
            <a:r>
              <a:rPr lang="en-US" sz="3200" dirty="0"/>
              <a:t>When your clay is leather hard: Remove the clay from the mold to check to see if it will sit on a flat surface without rocking</a:t>
            </a:r>
          </a:p>
          <a:p>
            <a:r>
              <a:rPr lang="en-US" sz="3200" dirty="0"/>
              <a:t>Take a moment to look closely at the lip of the plate to make sure it is </a:t>
            </a:r>
            <a:r>
              <a:rPr lang="en-US" sz="3200" b="1" dirty="0"/>
              <a:t>smooth and rounded</a:t>
            </a:r>
            <a:r>
              <a:rPr lang="en-US" sz="3200" dirty="0"/>
              <a:t>. If it is not then fix it with your finger or a damp sponge.</a:t>
            </a:r>
          </a:p>
        </p:txBody>
      </p:sp>
    </p:spTree>
    <p:extLst>
      <p:ext uri="{BB962C8B-B14F-4D97-AF65-F5344CB8AC3E}">
        <p14:creationId xmlns:p14="http://schemas.microsoft.com/office/powerpoint/2010/main" val="339425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03006" y="-42530"/>
            <a:ext cx="12341769" cy="6971099"/>
          </a:xfrm>
          <a:prstGeom prst="rect">
            <a:avLst/>
          </a:prstGeom>
        </p:spPr>
      </p:pic>
    </p:spTree>
    <p:extLst>
      <p:ext uri="{BB962C8B-B14F-4D97-AF65-F5344CB8AC3E}">
        <p14:creationId xmlns:p14="http://schemas.microsoft.com/office/powerpoint/2010/main" val="77741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76" y="452718"/>
            <a:ext cx="10614211" cy="1400530"/>
          </a:xfrm>
        </p:spPr>
        <p:txBody>
          <a:bodyPr/>
          <a:lstStyle/>
          <a:p>
            <a:r>
              <a:rPr lang="en-US" dirty="0"/>
              <a:t>4. Brush on Underglaze, </a:t>
            </a:r>
            <a:r>
              <a:rPr lang="en-US" dirty="0" err="1"/>
              <a:t>Engobe</a:t>
            </a:r>
            <a:r>
              <a:rPr lang="en-US" dirty="0"/>
              <a:t>, or Slip</a:t>
            </a:r>
          </a:p>
        </p:txBody>
      </p:sp>
      <p:sp>
        <p:nvSpPr>
          <p:cNvPr id="3" name="Content Placeholder 2"/>
          <p:cNvSpPr>
            <a:spLocks noGrp="1"/>
          </p:cNvSpPr>
          <p:nvPr>
            <p:ph sz="half" idx="1"/>
          </p:nvPr>
        </p:nvSpPr>
        <p:spPr>
          <a:xfrm>
            <a:off x="412377" y="1577789"/>
            <a:ext cx="6508376" cy="4801990"/>
          </a:xfrm>
        </p:spPr>
        <p:txBody>
          <a:bodyPr>
            <a:normAutofit fontScale="70000" lnSpcReduction="20000"/>
          </a:bodyPr>
          <a:lstStyle/>
          <a:p>
            <a:r>
              <a:rPr lang="en-US" sz="3200" dirty="0"/>
              <a:t>Choose a CONTRASTING color. </a:t>
            </a:r>
          </a:p>
          <a:p>
            <a:pPr lvl="1"/>
            <a:r>
              <a:rPr lang="en-US" sz="3000" dirty="0"/>
              <a:t>If you chose a light clay, pick a dark or bright color. </a:t>
            </a:r>
          </a:p>
          <a:p>
            <a:pPr lvl="1"/>
            <a:r>
              <a:rPr lang="en-US" sz="3000" dirty="0"/>
              <a:t>If you chose the red clay chose a light color.</a:t>
            </a:r>
          </a:p>
          <a:p>
            <a:r>
              <a:rPr lang="en-US" sz="3200" dirty="0"/>
              <a:t>Brush on the first coat over the entire top side of your plate.</a:t>
            </a:r>
          </a:p>
          <a:p>
            <a:r>
              <a:rPr lang="en-US" sz="3200" dirty="0"/>
              <a:t>Wait for the first layer to dry to leather hard</a:t>
            </a:r>
          </a:p>
          <a:p>
            <a:r>
              <a:rPr lang="en-US" sz="3200" dirty="0"/>
              <a:t>Brush on the second coat</a:t>
            </a:r>
          </a:p>
          <a:p>
            <a:r>
              <a:rPr lang="en-US" sz="3200" dirty="0"/>
              <a:t>KEEP YOUR PLATE IN THE LEATHER-HARD STAGE THE ENTIRE TIME YOU ARE WORKING ON YOUR SGRAFFITO DESIGN</a:t>
            </a:r>
          </a:p>
          <a:p>
            <a:r>
              <a:rPr lang="en-US" sz="3200" dirty="0"/>
              <a:t>You can switch steps 4 and 5 (i.e. do step 5 first then step 4) if you want.</a:t>
            </a:r>
          </a:p>
          <a:p>
            <a:endParaRPr lang="en-US" dirty="0"/>
          </a:p>
        </p:txBody>
      </p:sp>
      <p:pic>
        <p:nvPicPr>
          <p:cNvPr id="2050" name="Picture 2" descr="http://www.lakesidepottery.com/Media/JPG_Images/how-to-decorate-sgraffito-pottery/012-apply-underglaz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119556" y="1853248"/>
            <a:ext cx="4395788" cy="394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37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lakesidepottery.com/Media/JPG_Images/how-to-decorate-sgraffito-pottery/009-all-trac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734" y="2762250"/>
            <a:ext cx="4679991" cy="4024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800" dirty="0"/>
              <a:t>5. Transfer Design to Clay Piece</a:t>
            </a:r>
          </a:p>
        </p:txBody>
      </p:sp>
      <p:sp>
        <p:nvSpPr>
          <p:cNvPr id="3" name="Content Placeholder 2"/>
          <p:cNvSpPr>
            <a:spLocks noGrp="1"/>
          </p:cNvSpPr>
          <p:nvPr>
            <p:ph sz="half" idx="1"/>
          </p:nvPr>
        </p:nvSpPr>
        <p:spPr>
          <a:xfrm>
            <a:off x="676657" y="1998133"/>
            <a:ext cx="3555102" cy="4381401"/>
          </a:xfrm>
        </p:spPr>
        <p:txBody>
          <a:bodyPr>
            <a:normAutofit fontScale="92500" lnSpcReduction="20000"/>
          </a:bodyPr>
          <a:lstStyle/>
          <a:p>
            <a:r>
              <a:rPr lang="en-US" sz="2800" dirty="0"/>
              <a:t>Place your design drawing on top of the plate. </a:t>
            </a:r>
          </a:p>
          <a:p>
            <a:r>
              <a:rPr lang="en-US" sz="2800" dirty="0"/>
              <a:t>Use a blunt pointed tool (such as a pen, pencil, modeling tool, </a:t>
            </a:r>
            <a:r>
              <a:rPr lang="en-US" sz="2800" dirty="0" err="1"/>
              <a:t>etc</a:t>
            </a:r>
            <a:r>
              <a:rPr lang="en-US" sz="2800" dirty="0"/>
              <a:t>) that will not cut through the paper. You are simply pressing the outlines into your plate.</a:t>
            </a:r>
          </a:p>
        </p:txBody>
      </p:sp>
      <p:pic>
        <p:nvPicPr>
          <p:cNvPr id="9218" name="Picture 2" descr="Image result for transferring a drawing onto leather hard clay"/>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909669" y="155266"/>
            <a:ext cx="3839305" cy="368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4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a:t>
            </a:r>
            <a:r>
              <a:rPr lang="en-US" dirty="0" err="1"/>
              <a:t>Sgraffito</a:t>
            </a:r>
            <a:endParaRPr lang="en-US" dirty="0"/>
          </a:p>
        </p:txBody>
      </p:sp>
      <p:sp>
        <p:nvSpPr>
          <p:cNvPr id="3" name="Content Placeholder 2"/>
          <p:cNvSpPr>
            <a:spLocks noGrp="1"/>
          </p:cNvSpPr>
          <p:nvPr>
            <p:ph sz="half" idx="1"/>
          </p:nvPr>
        </p:nvSpPr>
        <p:spPr/>
        <p:txBody>
          <a:bodyPr>
            <a:normAutofit/>
          </a:bodyPr>
          <a:lstStyle/>
          <a:p>
            <a:r>
              <a:rPr lang="en-US" sz="3600" dirty="0"/>
              <a:t>Use </a:t>
            </a:r>
            <a:r>
              <a:rPr lang="en-US" sz="3600" dirty="0" err="1"/>
              <a:t>sgraffito</a:t>
            </a:r>
            <a:r>
              <a:rPr lang="en-US" sz="3600" dirty="0"/>
              <a:t> tools to remove color where desired</a:t>
            </a:r>
          </a:p>
        </p:txBody>
      </p:sp>
      <p:pic>
        <p:nvPicPr>
          <p:cNvPr id="10242" name="Picture 2" descr="http://www.lakesidepottery.com/Media/JPG_Images/how-to-decorate-sgraffito-pottery/015-scrape-off.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654675" y="2090055"/>
            <a:ext cx="4395788" cy="413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48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2000" cy="6862745"/>
          </a:xfrm>
          <a:prstGeom prst="rect">
            <a:avLst/>
          </a:prstGeom>
        </p:spPr>
      </p:pic>
    </p:spTree>
    <p:extLst>
      <p:ext uri="{BB962C8B-B14F-4D97-AF65-F5344CB8AC3E}">
        <p14:creationId xmlns:p14="http://schemas.microsoft.com/office/powerpoint/2010/main" val="336938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5088-84CA-49AC-897F-FA489C7653BA}"/>
              </a:ext>
            </a:extLst>
          </p:cNvPr>
          <p:cNvSpPr>
            <a:spLocks noGrp="1"/>
          </p:cNvSpPr>
          <p:nvPr>
            <p:ph type="title"/>
          </p:nvPr>
        </p:nvSpPr>
        <p:spPr>
          <a:xfrm>
            <a:off x="657225" y="499533"/>
            <a:ext cx="7115176" cy="1658198"/>
          </a:xfrm>
        </p:spPr>
        <p:txBody>
          <a:bodyPr vert="horz" lIns="91440" tIns="45720" rIns="91440" bIns="45720" rtlCol="0" anchor="ctr">
            <a:normAutofit/>
          </a:bodyPr>
          <a:lstStyle/>
          <a:p>
            <a:r>
              <a:rPr lang="en-US" dirty="0">
                <a:solidFill>
                  <a:srgbClr val="92D050"/>
                </a:solidFill>
              </a:rPr>
              <a:t>7. Add a Foot Ring</a:t>
            </a:r>
          </a:p>
        </p:txBody>
      </p:sp>
      <p:sp>
        <p:nvSpPr>
          <p:cNvPr id="3" name="Content Placeholder 2">
            <a:extLst>
              <a:ext uri="{FF2B5EF4-FFF2-40B4-BE49-F238E27FC236}">
                <a16:creationId xmlns:a16="http://schemas.microsoft.com/office/drawing/2014/main" id="{E9D1B425-D0DC-4537-AB0E-755449FDF91E}"/>
              </a:ext>
            </a:extLst>
          </p:cNvPr>
          <p:cNvSpPr>
            <a:spLocks noGrp="1"/>
          </p:cNvSpPr>
          <p:nvPr>
            <p:ph sz="half" idx="1"/>
          </p:nvPr>
        </p:nvSpPr>
        <p:spPr>
          <a:xfrm>
            <a:off x="676656" y="2011679"/>
            <a:ext cx="7016916" cy="4231465"/>
          </a:xfrm>
        </p:spPr>
        <p:txBody>
          <a:bodyPr vert="horz" lIns="91440" tIns="45720" rIns="91440" bIns="45720" rtlCol="0">
            <a:normAutofit fontScale="77500" lnSpcReduction="20000"/>
          </a:bodyPr>
          <a:lstStyle/>
          <a:p>
            <a:r>
              <a:rPr lang="en-US" sz="2800" dirty="0"/>
              <a:t>After you have finished your </a:t>
            </a:r>
            <a:r>
              <a:rPr lang="en-US" sz="2800" dirty="0" err="1"/>
              <a:t>sgraffito</a:t>
            </a:r>
            <a:r>
              <a:rPr lang="en-US" sz="2800" dirty="0"/>
              <a:t> design.</a:t>
            </a:r>
          </a:p>
          <a:p>
            <a:r>
              <a:rPr lang="en-US" sz="2800" dirty="0"/>
              <a:t>While clay is still leather hard </a:t>
            </a:r>
          </a:p>
          <a:p>
            <a:r>
              <a:rPr lang="en-US" sz="2800" dirty="0"/>
              <a:t>Get a banding wheel (make sure it is clean) or place a piece of paper towel between plate and turn table top</a:t>
            </a:r>
          </a:p>
          <a:p>
            <a:r>
              <a:rPr lang="en-US" sz="2800" dirty="0"/>
              <a:t>Flip it upside down on the banding wheel</a:t>
            </a:r>
          </a:p>
          <a:p>
            <a:r>
              <a:rPr lang="en-US" sz="2800" dirty="0"/>
              <a:t>Roll a coil</a:t>
            </a:r>
          </a:p>
          <a:p>
            <a:r>
              <a:rPr lang="en-US" sz="2800" dirty="0"/>
              <a:t>Score, slip, smooth coil onto bottom.</a:t>
            </a:r>
          </a:p>
          <a:p>
            <a:r>
              <a:rPr lang="en-US" sz="2800" dirty="0"/>
              <a:t>When smoothing BE GENTLE so you don’t collapse your plate</a:t>
            </a:r>
          </a:p>
          <a:p>
            <a:r>
              <a:rPr lang="en-US" sz="2800" dirty="0"/>
              <a:t>If you covered your initials and class period with the foot ring then re-carve them in.</a:t>
            </a:r>
          </a:p>
        </p:txBody>
      </p:sp>
      <p:pic>
        <p:nvPicPr>
          <p:cNvPr id="5" name="Content Placeholder 4">
            <a:extLst>
              <a:ext uri="{FF2B5EF4-FFF2-40B4-BE49-F238E27FC236}">
                <a16:creationId xmlns:a16="http://schemas.microsoft.com/office/drawing/2014/main" id="{3419A92D-E9F1-46E9-AB1D-30ADC5A40354}"/>
              </a:ext>
            </a:extLst>
          </p:cNvPr>
          <p:cNvPicPr>
            <a:picLocks noGrp="1" noChangeAspect="1"/>
          </p:cNvPicPr>
          <p:nvPr>
            <p:ph sz="half" idx="2"/>
          </p:nvPr>
        </p:nvPicPr>
        <p:blipFill rotWithShape="1">
          <a:blip r:embed="rId2"/>
          <a:srcRect l="33871" r="23211" b="-1"/>
          <a:stretch/>
        </p:blipFill>
        <p:spPr>
          <a:xfrm>
            <a:off x="8114537" y="10"/>
            <a:ext cx="4077463" cy="6864408"/>
          </a:xfrm>
          <a:prstGeom prst="rect">
            <a:avLst/>
          </a:prstGeom>
        </p:spPr>
      </p:pic>
    </p:spTree>
    <p:extLst>
      <p:ext uri="{BB962C8B-B14F-4D97-AF65-F5344CB8AC3E}">
        <p14:creationId xmlns:p14="http://schemas.microsoft.com/office/powerpoint/2010/main" val="3509743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PsMxlc4vfw"/>
          <p:cNvPicPr>
            <a:picLocks noGrp="1" noRot="1" noChangeAspect="1"/>
          </p:cNvPicPr>
          <p:nvPr>
            <p:ph idx="1"/>
            <a:videoFile r:link="rId1"/>
          </p:nvPr>
        </p:nvPicPr>
        <p:blipFill>
          <a:blip r:embed="rId3"/>
          <a:stretch>
            <a:fillRect/>
          </a:stretch>
        </p:blipFill>
        <p:spPr>
          <a:xfrm>
            <a:off x="598488" y="84138"/>
            <a:ext cx="10983912" cy="6178550"/>
          </a:xfrm>
          <a:prstGeom prst="rect">
            <a:avLst/>
          </a:prstGeom>
        </p:spPr>
      </p:pic>
      <p:sp>
        <p:nvSpPr>
          <p:cNvPr id="3" name="TextBox 2"/>
          <p:cNvSpPr txBox="1"/>
          <p:nvPr/>
        </p:nvSpPr>
        <p:spPr>
          <a:xfrm>
            <a:off x="515006" y="6262493"/>
            <a:ext cx="11151476" cy="461665"/>
          </a:xfrm>
          <a:prstGeom prst="rect">
            <a:avLst/>
          </a:prstGeom>
          <a:noFill/>
        </p:spPr>
        <p:txBody>
          <a:bodyPr wrap="square" rtlCol="0">
            <a:spAutoFit/>
          </a:bodyPr>
          <a:lstStyle/>
          <a:p>
            <a:r>
              <a:rPr lang="en-US" sz="2400" dirty="0">
                <a:hlinkClick r:id="rId4"/>
              </a:rPr>
              <a:t>https://www.youtube.com/watch?v=YPsMxlc4vfw</a:t>
            </a:r>
            <a:endParaRPr lang="en-US" sz="2400" dirty="0"/>
          </a:p>
        </p:txBody>
      </p:sp>
    </p:spTree>
    <p:extLst>
      <p:ext uri="{BB962C8B-B14F-4D97-AF65-F5344CB8AC3E}">
        <p14:creationId xmlns:p14="http://schemas.microsoft.com/office/powerpoint/2010/main" val="3488367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SLOWLY DRY</a:t>
            </a:r>
          </a:p>
        </p:txBody>
      </p:sp>
      <p:sp>
        <p:nvSpPr>
          <p:cNvPr id="3" name="Content Placeholder 2"/>
          <p:cNvSpPr>
            <a:spLocks noGrp="1"/>
          </p:cNvSpPr>
          <p:nvPr>
            <p:ph idx="1"/>
          </p:nvPr>
        </p:nvSpPr>
        <p:spPr>
          <a:xfrm>
            <a:off x="676656" y="1797269"/>
            <a:ext cx="10753725" cy="4656083"/>
          </a:xfrm>
        </p:spPr>
        <p:txBody>
          <a:bodyPr>
            <a:normAutofit fontScale="92500" lnSpcReduction="10000"/>
          </a:bodyPr>
          <a:lstStyle/>
          <a:p>
            <a:r>
              <a:rPr lang="en-US" sz="2800" dirty="0"/>
              <a:t>After you have attached your foot ring allow your plate to dry slowly so the attachment can homogenize to (even out in moisture content) the plate. This ensures a secure </a:t>
            </a:r>
            <a:r>
              <a:rPr lang="en-US" sz="2800" dirty="0" smtClean="0"/>
              <a:t>attachment/</a:t>
            </a:r>
            <a:endParaRPr lang="en-US" sz="2800" dirty="0"/>
          </a:p>
          <a:p>
            <a:r>
              <a:rPr lang="en-US" sz="2800" dirty="0"/>
              <a:t>Slow dry by placing in a oversized bag and “</a:t>
            </a:r>
            <a:r>
              <a:rPr lang="en-US" sz="2800" dirty="0" err="1"/>
              <a:t>poofing</a:t>
            </a:r>
            <a:r>
              <a:rPr lang="en-US" sz="2800" dirty="0"/>
              <a:t>” it out so that there can be a lot of air in the bag. Close the bag LOOSLY leaving a small opening OR find a bag that has small holes in it already </a:t>
            </a:r>
          </a:p>
          <a:p>
            <a:r>
              <a:rPr lang="en-US" sz="2800" dirty="0"/>
              <a:t>Allow to homogenize for AT LEAST over night.</a:t>
            </a:r>
          </a:p>
          <a:p>
            <a:r>
              <a:rPr lang="en-US" sz="2800" dirty="0"/>
              <a:t>You should be able to take your piece out of bag the next class period AS LONG AS THE PLATE AND THE FOOT RING </a:t>
            </a:r>
            <a:r>
              <a:rPr lang="en-US" sz="2800" dirty="0" smtClean="0"/>
              <a:t>FEEL </a:t>
            </a:r>
            <a:r>
              <a:rPr lang="en-US" sz="2800" dirty="0"/>
              <a:t>TO BE THE SAME STAGE OF CLAY</a:t>
            </a:r>
            <a:r>
              <a:rPr lang="en-US" sz="2800" dirty="0" smtClean="0"/>
              <a:t>. </a:t>
            </a:r>
            <a:endParaRPr lang="en-US" sz="2800" dirty="0"/>
          </a:p>
        </p:txBody>
      </p:sp>
    </p:spTree>
    <p:extLst>
      <p:ext uri="{BB962C8B-B14F-4D97-AF65-F5344CB8AC3E}">
        <p14:creationId xmlns:p14="http://schemas.microsoft.com/office/powerpoint/2010/main" val="1527515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Bisque Fire</a:t>
            </a:r>
          </a:p>
        </p:txBody>
      </p:sp>
      <p:sp>
        <p:nvSpPr>
          <p:cNvPr id="3" name="Content Placeholder 2"/>
          <p:cNvSpPr>
            <a:spLocks noGrp="1"/>
          </p:cNvSpPr>
          <p:nvPr>
            <p:ph sz="half" idx="1"/>
          </p:nvPr>
        </p:nvSpPr>
        <p:spPr>
          <a:xfrm>
            <a:off x="1103312" y="1382233"/>
            <a:ext cx="4396339" cy="4874105"/>
          </a:xfrm>
        </p:spPr>
        <p:txBody>
          <a:bodyPr>
            <a:noAutofit/>
          </a:bodyPr>
          <a:lstStyle/>
          <a:p>
            <a:r>
              <a:rPr lang="en-US" sz="3200" dirty="0"/>
              <a:t>Place plate on </a:t>
            </a:r>
            <a:r>
              <a:rPr lang="en-US" sz="3200" b="1" dirty="0"/>
              <a:t>center table in the kiln room</a:t>
            </a:r>
            <a:r>
              <a:rPr lang="en-US" sz="3200" dirty="0"/>
              <a:t> after the foot ring has homogenized to finish drying</a:t>
            </a:r>
          </a:p>
          <a:p>
            <a:r>
              <a:rPr lang="en-US" sz="3200" dirty="0"/>
              <a:t>Once it is completely dry it will be bisque fired.</a:t>
            </a:r>
          </a:p>
        </p:txBody>
      </p:sp>
      <p:sp>
        <p:nvSpPr>
          <p:cNvPr id="4" name="Content Placeholder 3"/>
          <p:cNvSpPr>
            <a:spLocks noGrp="1"/>
          </p:cNvSpPr>
          <p:nvPr>
            <p:ph sz="half" idx="2"/>
          </p:nvPr>
        </p:nvSpPr>
        <p:spPr>
          <a:xfrm rot="5400000">
            <a:off x="-1232455" y="-5769439"/>
            <a:ext cx="548662" cy="352331"/>
          </a:xfrm>
        </p:spPr>
        <p:txBody>
          <a:bodyPr>
            <a:normAutofit lnSpcReduction="10000"/>
          </a:bodyPr>
          <a:lstStyle/>
          <a:p>
            <a:endParaRPr lang="en-US" dirty="0"/>
          </a:p>
        </p:txBody>
      </p:sp>
      <p:pic>
        <p:nvPicPr>
          <p:cNvPr id="3074" name="1cec3dee-0b08-4b47-9aba-b70d798abde6"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79" r="19110"/>
          <a:stretch/>
        </p:blipFill>
        <p:spPr bwMode="auto">
          <a:xfrm rot="5400000">
            <a:off x="5918264" y="814013"/>
            <a:ext cx="5359320" cy="547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142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1226" y="0"/>
            <a:ext cx="12308536" cy="6985095"/>
          </a:xfrm>
          <a:prstGeom prst="rect">
            <a:avLst/>
          </a:prstGeom>
        </p:spPr>
      </p:pic>
      <p:sp>
        <p:nvSpPr>
          <p:cNvPr id="5" name="TextBox 4"/>
          <p:cNvSpPr txBox="1"/>
          <p:nvPr/>
        </p:nvSpPr>
        <p:spPr>
          <a:xfrm>
            <a:off x="286871" y="338505"/>
            <a:ext cx="5010343" cy="4493538"/>
          </a:xfrm>
          <a:prstGeom prst="rect">
            <a:avLst/>
          </a:prstGeom>
          <a:solidFill>
            <a:schemeClr val="accent1"/>
          </a:solidFill>
        </p:spPr>
        <p:txBody>
          <a:bodyPr wrap="square" rtlCol="0">
            <a:spAutoFit/>
          </a:bodyPr>
          <a:lstStyle/>
          <a:p>
            <a:pPr marL="457200" indent="-457200">
              <a:buAutoNum type="arabicPeriod"/>
            </a:pPr>
            <a:r>
              <a:rPr lang="en-US" sz="2200"/>
              <a:t>Create Radial Design on paper.</a:t>
            </a:r>
          </a:p>
          <a:p>
            <a:pPr marL="457200" indent="-457200">
              <a:buAutoNum type="arabicPeriod"/>
            </a:pPr>
            <a:r>
              <a:rPr lang="en-US" sz="2200"/>
              <a:t>Make Clay Piece.</a:t>
            </a:r>
          </a:p>
          <a:p>
            <a:pPr marL="457200" indent="-457200">
              <a:buAutoNum type="arabicPeriod"/>
            </a:pPr>
            <a:r>
              <a:rPr lang="en-US" sz="2200"/>
              <a:t>Dry to Leather Hard.</a:t>
            </a:r>
          </a:p>
          <a:p>
            <a:pPr marL="457200" indent="-457200">
              <a:buAutoNum type="arabicPeriod"/>
            </a:pPr>
            <a:r>
              <a:rPr lang="en-US" sz="2200"/>
              <a:t>Brush on CONTRASTING underglaze, engobe, or slip.</a:t>
            </a:r>
          </a:p>
          <a:p>
            <a:pPr marL="457200" indent="-457200">
              <a:buAutoNum type="arabicPeriod"/>
            </a:pPr>
            <a:r>
              <a:rPr lang="en-US" sz="2200"/>
              <a:t>Transfer design onto clay piece.</a:t>
            </a:r>
          </a:p>
          <a:p>
            <a:pPr marL="457200" indent="-457200">
              <a:buAutoNum type="arabicPeriod"/>
            </a:pPr>
            <a:r>
              <a:rPr lang="en-US" sz="2200"/>
              <a:t>Sgraffito</a:t>
            </a:r>
          </a:p>
          <a:p>
            <a:pPr marL="457200" indent="-457200">
              <a:buAutoNum type="arabicPeriod"/>
            </a:pPr>
            <a:r>
              <a:rPr lang="en-US" sz="2200"/>
              <a:t>Add a Foot Ring</a:t>
            </a:r>
          </a:p>
          <a:p>
            <a:pPr marL="457200" indent="-457200">
              <a:buAutoNum type="arabicPeriod"/>
            </a:pPr>
            <a:r>
              <a:rPr lang="en-US" sz="2200"/>
              <a:t>SLOWLY DRY</a:t>
            </a:r>
          </a:p>
          <a:p>
            <a:pPr marL="457200" indent="-457200">
              <a:buAutoNum type="arabicPeriod"/>
            </a:pPr>
            <a:r>
              <a:rPr lang="en-US" sz="2200"/>
              <a:t>Bisque fire</a:t>
            </a:r>
          </a:p>
          <a:p>
            <a:pPr marL="457200" indent="-457200">
              <a:buAutoNum type="arabicPeriod"/>
            </a:pPr>
            <a:r>
              <a:rPr lang="en-US" sz="2200"/>
              <a:t>Paint with clear gloss glaze (cone 05)</a:t>
            </a:r>
          </a:p>
          <a:p>
            <a:pPr marL="457200" indent="-457200">
              <a:buAutoNum type="arabicPeriod"/>
            </a:pPr>
            <a:r>
              <a:rPr lang="en-US" sz="2200"/>
              <a:t>Glaze Fire</a:t>
            </a:r>
            <a:endParaRPr lang="en-US" sz="2200" dirty="0"/>
          </a:p>
        </p:txBody>
      </p:sp>
    </p:spTree>
    <p:extLst>
      <p:ext uri="{BB962C8B-B14F-4D97-AF65-F5344CB8AC3E}">
        <p14:creationId xmlns:p14="http://schemas.microsoft.com/office/powerpoint/2010/main" val="281799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Clear Glaze    &amp; 	11. Glaze Fire</a:t>
            </a:r>
          </a:p>
        </p:txBody>
      </p:sp>
      <p:sp>
        <p:nvSpPr>
          <p:cNvPr id="5" name="Text Placeholder 4"/>
          <p:cNvSpPr>
            <a:spLocks noGrp="1"/>
          </p:cNvSpPr>
          <p:nvPr>
            <p:ph type="body" idx="1"/>
          </p:nvPr>
        </p:nvSpPr>
        <p:spPr>
          <a:xfrm>
            <a:off x="676656" y="1679944"/>
            <a:ext cx="4663440" cy="1083923"/>
          </a:xfrm>
        </p:spPr>
        <p:txBody>
          <a:bodyPr>
            <a:normAutofit fontScale="92500" lnSpcReduction="20000"/>
          </a:bodyPr>
          <a:lstStyle/>
          <a:p>
            <a:r>
              <a:rPr lang="en-US" dirty="0"/>
              <a:t>Brush on 3 Coats of Clear Cone 05 glaze.</a:t>
            </a:r>
          </a:p>
          <a:p>
            <a:r>
              <a:rPr lang="en-US" dirty="0"/>
              <a:t>DRY foot!!!</a:t>
            </a:r>
          </a:p>
        </p:txBody>
      </p:sp>
      <p:pic>
        <p:nvPicPr>
          <p:cNvPr id="9" name="Content Placeholder 8"/>
          <p:cNvPicPr>
            <a:picLocks noGrp="1" noChangeAspect="1"/>
          </p:cNvPicPr>
          <p:nvPr>
            <p:ph sz="half" idx="2"/>
          </p:nvPr>
        </p:nvPicPr>
        <p:blipFill>
          <a:blip r:embed="rId3"/>
          <a:stretch>
            <a:fillRect/>
          </a:stretch>
        </p:blipFill>
        <p:spPr>
          <a:xfrm>
            <a:off x="1671144" y="2380138"/>
            <a:ext cx="2364827" cy="4353246"/>
          </a:xfrm>
          <a:prstGeom prst="rect">
            <a:avLst/>
          </a:prstGeom>
        </p:spPr>
      </p:pic>
      <p:sp>
        <p:nvSpPr>
          <p:cNvPr id="7" name="Text Placeholder 6"/>
          <p:cNvSpPr>
            <a:spLocks noGrp="1"/>
          </p:cNvSpPr>
          <p:nvPr>
            <p:ph type="body" sz="quarter" idx="3"/>
          </p:nvPr>
        </p:nvSpPr>
        <p:spPr>
          <a:xfrm>
            <a:off x="5613991" y="1679944"/>
            <a:ext cx="5835439" cy="1080867"/>
          </a:xfrm>
        </p:spPr>
        <p:txBody>
          <a:bodyPr>
            <a:normAutofit fontScale="70000" lnSpcReduction="20000"/>
          </a:bodyPr>
          <a:lstStyle/>
          <a:p>
            <a:r>
              <a:rPr lang="en-US" dirty="0"/>
              <a:t>Place on correct side of counter for cone 05 glaze fire.</a:t>
            </a:r>
          </a:p>
          <a:p>
            <a:r>
              <a:rPr lang="en-US" dirty="0"/>
              <a:t>It will be fired as soon as there is a full Kiln Load Worth of projects</a:t>
            </a:r>
          </a:p>
        </p:txBody>
      </p:sp>
      <p:pic>
        <p:nvPicPr>
          <p:cNvPr id="10" name="de854ce4-d0f0-49d5-a014-2b24fa8cb6ab" descr="Image"/>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tretch>
            <a:fillRect/>
          </a:stretch>
        </p:blipFill>
        <p:spPr bwMode="auto">
          <a:xfrm>
            <a:off x="5654675" y="3149514"/>
            <a:ext cx="4395788" cy="247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p:cNvSpPr txBox="1">
            <a:spLocks noChangeArrowheads="1"/>
          </p:cNvSpPr>
          <p:nvPr/>
        </p:nvSpPr>
        <p:spPr bwMode="auto">
          <a:xfrm>
            <a:off x="6007608" y="2760811"/>
            <a:ext cx="1600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r>
              <a:rPr lang="en-US" altLang="en-US" sz="6000" dirty="0"/>
              <a:t>∆</a:t>
            </a:r>
            <a:r>
              <a:rPr lang="en-US" altLang="en-US" sz="6000" b="1" u="sng" dirty="0"/>
              <a:t>0</a:t>
            </a:r>
            <a:r>
              <a:rPr lang="en-US" altLang="en-US" sz="6000" dirty="0"/>
              <a:t>5</a:t>
            </a:r>
          </a:p>
          <a:p>
            <a:endParaRPr lang="en-US" altLang="en-US" dirty="0"/>
          </a:p>
        </p:txBody>
      </p:sp>
      <p:sp>
        <p:nvSpPr>
          <p:cNvPr id="12" name="TextBox 1"/>
          <p:cNvSpPr txBox="1">
            <a:spLocks noChangeArrowheads="1"/>
          </p:cNvSpPr>
          <p:nvPr/>
        </p:nvSpPr>
        <p:spPr bwMode="auto">
          <a:xfrm>
            <a:off x="9737651" y="2760811"/>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r>
              <a:rPr lang="en-US" altLang="en-US" sz="6000" dirty="0"/>
              <a:t>∆5</a:t>
            </a:r>
          </a:p>
        </p:txBody>
      </p:sp>
    </p:spTree>
    <p:extLst>
      <p:ext uri="{BB962C8B-B14F-4D97-AF65-F5344CB8AC3E}">
        <p14:creationId xmlns:p14="http://schemas.microsoft.com/office/powerpoint/2010/main" val="108225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 y="-14113"/>
            <a:ext cx="12178234" cy="6872113"/>
          </a:xfrm>
          <a:prstGeom prst="rect">
            <a:avLst/>
          </a:prstGeom>
        </p:spPr>
      </p:pic>
    </p:spTree>
    <p:extLst>
      <p:ext uri="{BB962C8B-B14F-4D97-AF65-F5344CB8AC3E}">
        <p14:creationId xmlns:p14="http://schemas.microsoft.com/office/powerpoint/2010/main" val="349448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2" name="Picture 4" descr="Image result for sgraffito ceramic plate lesson pl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5563" y="365125"/>
            <a:ext cx="7180874" cy="612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0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Image result for sgraffito radial desig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9437" y="365125"/>
            <a:ext cx="7253126" cy="591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420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Image result for sgraffito radial desig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4124" y="227124"/>
            <a:ext cx="6403752" cy="640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73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www.lakesidepottery.com/Media/JPG_Images/how-to-decorate-sgraffito-pottery/sgrafitto-bowl-fish-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3090" y="94487"/>
            <a:ext cx="6741042" cy="676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2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095351"/>
          </a:xfrm>
        </p:spPr>
        <p:txBody>
          <a:bodyPr/>
          <a:lstStyle/>
          <a:p>
            <a:r>
              <a:rPr lang="en-US" dirty="0" err="1"/>
              <a:t>Sgraffito</a:t>
            </a:r>
            <a:r>
              <a:rPr lang="en-US" dirty="0"/>
              <a:t> Project Criteria – </a:t>
            </a:r>
            <a:r>
              <a:rPr lang="en-US" sz="2800" dirty="0"/>
              <a:t>WRITE IT DOWN!!!</a:t>
            </a:r>
            <a:endParaRPr lang="en-US" sz="4000" dirty="0"/>
          </a:p>
        </p:txBody>
      </p:sp>
      <p:sp>
        <p:nvSpPr>
          <p:cNvPr id="3" name="Content Placeholder 2"/>
          <p:cNvSpPr>
            <a:spLocks noGrp="1"/>
          </p:cNvSpPr>
          <p:nvPr>
            <p:ph idx="1"/>
          </p:nvPr>
        </p:nvSpPr>
        <p:spPr>
          <a:xfrm>
            <a:off x="425302" y="1594884"/>
            <a:ext cx="11334307" cy="4848446"/>
          </a:xfrm>
        </p:spPr>
        <p:txBody>
          <a:bodyPr>
            <a:normAutofit fontScale="70000" lnSpcReduction="20000"/>
          </a:bodyPr>
          <a:lstStyle/>
          <a:p>
            <a:pPr>
              <a:buFont typeface="Wingdings" panose="05000000000000000000" pitchFamily="2" charset="2"/>
              <a:buChar char="q"/>
            </a:pPr>
            <a:r>
              <a:rPr lang="en-US" sz="3600" dirty="0"/>
              <a:t>Followed ALL step by step instructions (from previous slides)</a:t>
            </a:r>
          </a:p>
          <a:p>
            <a:pPr>
              <a:buFont typeface="Wingdings" panose="05000000000000000000" pitchFamily="2" charset="2"/>
              <a:buChar char="q"/>
            </a:pPr>
            <a:r>
              <a:rPr lang="en-US" sz="3600" dirty="0" err="1"/>
              <a:t>Sgraffito</a:t>
            </a:r>
            <a:r>
              <a:rPr lang="en-US" sz="3600" dirty="0"/>
              <a:t> technique</a:t>
            </a:r>
          </a:p>
          <a:p>
            <a:pPr>
              <a:buFont typeface="Wingdings" panose="05000000000000000000" pitchFamily="2" charset="2"/>
              <a:buChar char="q"/>
            </a:pPr>
            <a:r>
              <a:rPr lang="en-US" sz="3600" dirty="0"/>
              <a:t>Contrasting Underglaze, Engobe, or Slip applied correctly. Can do layered </a:t>
            </a:r>
            <a:r>
              <a:rPr lang="en-US" sz="3600" dirty="0" err="1"/>
              <a:t>sgraffito</a:t>
            </a:r>
            <a:r>
              <a:rPr lang="en-US" sz="3600" dirty="0"/>
              <a:t> just make sure you do it correctly too!</a:t>
            </a:r>
          </a:p>
          <a:p>
            <a:pPr>
              <a:buFont typeface="Wingdings" panose="05000000000000000000" pitchFamily="2" charset="2"/>
              <a:buChar char="q"/>
            </a:pPr>
            <a:r>
              <a:rPr lang="en-US" sz="3600" dirty="0"/>
              <a:t>Detailed radial design using a variety of line types, widths, repetitions etc.</a:t>
            </a:r>
          </a:p>
          <a:p>
            <a:pPr>
              <a:buFont typeface="Wingdings" panose="05000000000000000000" pitchFamily="2" charset="2"/>
              <a:buChar char="q"/>
            </a:pPr>
            <a:r>
              <a:rPr lang="en-US" sz="3600" dirty="0"/>
              <a:t>Slab slump molded plate</a:t>
            </a:r>
          </a:p>
          <a:p>
            <a:pPr>
              <a:buFont typeface="Wingdings" panose="05000000000000000000" pitchFamily="2" charset="2"/>
              <a:buChar char="q"/>
            </a:pPr>
            <a:r>
              <a:rPr lang="en-US" sz="3600" dirty="0"/>
              <a:t>Good craftsmanship</a:t>
            </a:r>
          </a:p>
          <a:p>
            <a:pPr>
              <a:buFont typeface="Wingdings" panose="05000000000000000000" pitchFamily="2" charset="2"/>
              <a:buChar char="q"/>
            </a:pPr>
            <a:r>
              <a:rPr lang="en-US" sz="3600" dirty="0"/>
              <a:t>Creative original idea</a:t>
            </a:r>
          </a:p>
          <a:p>
            <a:pPr>
              <a:buFont typeface="Wingdings" panose="05000000000000000000" pitchFamily="2" charset="2"/>
              <a:buChar char="q"/>
            </a:pPr>
            <a:r>
              <a:rPr lang="en-US" sz="3600" dirty="0"/>
              <a:t>Foot ring on bottom (coil or slap strip attached after you have finished the </a:t>
            </a:r>
            <a:r>
              <a:rPr lang="en-US" sz="3600" dirty="0" err="1"/>
              <a:t>sgraffito</a:t>
            </a:r>
            <a:r>
              <a:rPr lang="en-US" sz="3600" dirty="0"/>
              <a:t> design)</a:t>
            </a:r>
          </a:p>
          <a:p>
            <a:pPr>
              <a:buFont typeface="Wingdings" panose="05000000000000000000" pitchFamily="2" charset="2"/>
              <a:buChar char="q"/>
            </a:pPr>
            <a:r>
              <a:rPr lang="en-US" sz="3600" dirty="0"/>
              <a:t>Full coverage of clear gloss glaze with dry foot.</a:t>
            </a:r>
          </a:p>
          <a:p>
            <a:endParaRPr lang="en-US" dirty="0"/>
          </a:p>
          <a:p>
            <a:endParaRPr lang="en-US" dirty="0"/>
          </a:p>
        </p:txBody>
      </p:sp>
    </p:spTree>
    <p:extLst>
      <p:ext uri="{BB962C8B-B14F-4D97-AF65-F5344CB8AC3E}">
        <p14:creationId xmlns:p14="http://schemas.microsoft.com/office/powerpoint/2010/main" val="157164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r>
              <a:rPr lang="en-US" sz="3600">
                <a:solidFill>
                  <a:srgbClr val="EBEBEB"/>
                </a:solidFill>
              </a:rPr>
              <a:t>Equipment and Tools for Making Plate</a:t>
            </a:r>
          </a:p>
        </p:txBody>
      </p:sp>
      <p:sp>
        <p:nvSpPr>
          <p:cNvPr id="12"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9B6DA3CD-A002-40ED-8194-B4E637BD7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475F8FB-EBF7-488D-B7EE-3F7935C0E6DB}"/>
              </a:ext>
            </a:extLst>
          </p:cNvPr>
          <p:cNvGraphicFramePr>
            <a:graphicFrameLocks noGrp="1"/>
          </p:cNvGraphicFramePr>
          <p:nvPr>
            <p:ph idx="1"/>
            <p:extLst>
              <p:ext uri="{D42A27DB-BD31-4B8C-83A1-F6EECF244321}">
                <p14:modId xmlns:p14="http://schemas.microsoft.com/office/powerpoint/2010/main" val="4027914202"/>
              </p:ext>
            </p:extLst>
          </p:nvPr>
        </p:nvGraphicFramePr>
        <p:xfrm>
          <a:off x="4507583" y="860613"/>
          <a:ext cx="7361688" cy="5576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45021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711"/>
          <a:stretch/>
        </p:blipFill>
        <p:spPr bwMode="auto">
          <a:xfrm rot="1011850">
            <a:off x="3254603" y="1578590"/>
            <a:ext cx="2242058" cy="34999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1. Create Radial Design</a:t>
            </a:r>
          </a:p>
        </p:txBody>
      </p:sp>
      <p:pic>
        <p:nvPicPr>
          <p:cNvPr id="1026" name="Picture 2" descr="Image result for Radial design templat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657224" y="1595783"/>
            <a:ext cx="2906077" cy="37671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5712329" y="1328631"/>
            <a:ext cx="6068545" cy="5217345"/>
          </a:xfrm>
        </p:spPr>
        <p:txBody>
          <a:bodyPr>
            <a:noAutofit/>
          </a:bodyPr>
          <a:lstStyle/>
          <a:p>
            <a:r>
              <a:rPr lang="en-US" sz="2400" dirty="0"/>
              <a:t>Create a radial design by using the template provided OR create your </a:t>
            </a:r>
            <a:r>
              <a:rPr lang="en-US" sz="2400" dirty="0" smtClean="0"/>
              <a:t>own</a:t>
            </a:r>
          </a:p>
          <a:p>
            <a:r>
              <a:rPr lang="en-US" sz="2400" dirty="0" smtClean="0"/>
              <a:t>HOW TO CREATE YOUR OWN TEMPLATE:</a:t>
            </a:r>
            <a:endParaRPr lang="en-US" sz="2400" dirty="0"/>
          </a:p>
          <a:p>
            <a:pPr lvl="1"/>
            <a:r>
              <a:rPr lang="en-US" sz="2400" dirty="0"/>
              <a:t>Circle </a:t>
            </a:r>
            <a:r>
              <a:rPr lang="en-US" sz="2400" dirty="0" smtClean="0"/>
              <a:t>diameter between </a:t>
            </a:r>
            <a:r>
              <a:rPr lang="en-US" sz="2400" dirty="0"/>
              <a:t>7 to 8 inches</a:t>
            </a:r>
          </a:p>
          <a:p>
            <a:pPr lvl="1"/>
            <a:r>
              <a:rPr lang="en-US" sz="2400" dirty="0"/>
              <a:t>Determine the number of sections you </a:t>
            </a:r>
            <a:r>
              <a:rPr lang="en-US" sz="2400" dirty="0" smtClean="0"/>
              <a:t>want (need at least 3)</a:t>
            </a:r>
            <a:endParaRPr lang="en-US" sz="2400" dirty="0"/>
          </a:p>
          <a:p>
            <a:pPr lvl="1"/>
            <a:r>
              <a:rPr lang="en-US" sz="2400" dirty="0"/>
              <a:t>Divide number of sections by 360* to determine angle of each section.</a:t>
            </a:r>
          </a:p>
        </p:txBody>
      </p:sp>
      <p:sp>
        <p:nvSpPr>
          <p:cNvPr id="5" name="TextBox 4"/>
          <p:cNvSpPr txBox="1"/>
          <p:nvPr/>
        </p:nvSpPr>
        <p:spPr>
          <a:xfrm>
            <a:off x="657224" y="5345648"/>
            <a:ext cx="5228569" cy="1200329"/>
          </a:xfrm>
          <a:prstGeom prst="rect">
            <a:avLst/>
          </a:prstGeom>
          <a:noFill/>
        </p:spPr>
        <p:txBody>
          <a:bodyPr wrap="square" rtlCol="0">
            <a:spAutoFit/>
          </a:bodyPr>
          <a:lstStyle/>
          <a:p>
            <a:r>
              <a:rPr lang="en-US" dirty="0"/>
              <a:t>The template above has 12 equal sections. Determined by the equation 360/x=y</a:t>
            </a:r>
          </a:p>
          <a:p>
            <a:r>
              <a:rPr lang="en-US" dirty="0"/>
              <a:t>X= total number of desired sections</a:t>
            </a:r>
          </a:p>
          <a:p>
            <a:r>
              <a:rPr lang="en-US" dirty="0"/>
              <a:t>Y= </a:t>
            </a:r>
            <a:r>
              <a:rPr lang="en-US" dirty="0" smtClean="0"/>
              <a:t>degree of angle </a:t>
            </a:r>
            <a:r>
              <a:rPr lang="en-US" dirty="0"/>
              <a:t>for each section.</a:t>
            </a:r>
          </a:p>
        </p:txBody>
      </p:sp>
    </p:spTree>
    <p:extLst>
      <p:ext uri="{BB962C8B-B14F-4D97-AF65-F5344CB8AC3E}">
        <p14:creationId xmlns:p14="http://schemas.microsoft.com/office/powerpoint/2010/main" val="28879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8"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p:cNvSpPr>
            <a:spLocks noGrp="1"/>
          </p:cNvSpPr>
          <p:nvPr>
            <p:ph type="title"/>
          </p:nvPr>
        </p:nvSpPr>
        <p:spPr>
          <a:xfrm>
            <a:off x="483780" y="803878"/>
            <a:ext cx="3227922" cy="5248656"/>
          </a:xfrm>
        </p:spPr>
        <p:txBody>
          <a:bodyPr anchor="ctr">
            <a:normAutofit/>
          </a:bodyPr>
          <a:lstStyle/>
          <a:p>
            <a:pPr algn="ctr"/>
            <a:r>
              <a:rPr lang="en-US" dirty="0"/>
              <a:t>2. </a:t>
            </a:r>
            <a:br>
              <a:rPr lang="en-US" dirty="0"/>
            </a:br>
            <a:r>
              <a:rPr lang="en-US" dirty="0"/>
              <a:t>Make the Clay Piece- Getting Started</a:t>
            </a:r>
          </a:p>
        </p:txBody>
      </p:sp>
      <p:sp>
        <p:nvSpPr>
          <p:cNvPr id="5" name="Content Placeholder 4"/>
          <p:cNvSpPr>
            <a:spLocks noGrp="1"/>
          </p:cNvSpPr>
          <p:nvPr>
            <p:ph idx="1"/>
          </p:nvPr>
        </p:nvSpPr>
        <p:spPr>
          <a:xfrm>
            <a:off x="3711701" y="519953"/>
            <a:ext cx="7834839" cy="5706540"/>
          </a:xfrm>
        </p:spPr>
        <p:txBody>
          <a:bodyPr anchor="ctr">
            <a:normAutofit/>
          </a:bodyPr>
          <a:lstStyle/>
          <a:p>
            <a:pPr>
              <a:lnSpc>
                <a:spcPct val="90000"/>
              </a:lnSpc>
            </a:pPr>
            <a:r>
              <a:rPr lang="en-US" sz="2100" b="1" dirty="0"/>
              <a:t>ALL STUDENTS WILL BE MAKING A PLATE for this project</a:t>
            </a:r>
          </a:p>
          <a:p>
            <a:pPr>
              <a:lnSpc>
                <a:spcPct val="90000"/>
              </a:lnSpc>
            </a:pPr>
            <a:r>
              <a:rPr lang="en-US" sz="2100" dirty="0"/>
              <a:t>Roll out a slab to desired thickness </a:t>
            </a:r>
            <a:r>
              <a:rPr lang="en-US" sz="2100" u="sng" dirty="0"/>
              <a:t>LESS THAN ½ inch</a:t>
            </a:r>
            <a:r>
              <a:rPr lang="en-US" sz="2100" dirty="0"/>
              <a:t>!</a:t>
            </a:r>
          </a:p>
          <a:p>
            <a:pPr>
              <a:lnSpc>
                <a:spcPct val="90000"/>
              </a:lnSpc>
            </a:pPr>
            <a:r>
              <a:rPr lang="en-US" sz="2100" dirty="0"/>
              <a:t>Slab must be big enough to cut 1 plate sized circle that will be 9 inches</a:t>
            </a:r>
          </a:p>
          <a:p>
            <a:pPr>
              <a:lnSpc>
                <a:spcPct val="90000"/>
              </a:lnSpc>
            </a:pPr>
            <a:r>
              <a:rPr lang="en-US" sz="2100" dirty="0"/>
              <a:t>When rolling out a slab, start by throwing it down and across the table in different directions until it is somewhere close to 3 (or less) inches thick. </a:t>
            </a:r>
          </a:p>
          <a:p>
            <a:pPr>
              <a:lnSpc>
                <a:spcPct val="90000"/>
              </a:lnSpc>
            </a:pPr>
            <a:r>
              <a:rPr lang="en-US" sz="2100" dirty="0"/>
              <a:t>Use slab roller or rolling pin and slab thickness strips to roll slab to the desired thickness.</a:t>
            </a:r>
          </a:p>
          <a:p>
            <a:pPr>
              <a:lnSpc>
                <a:spcPct val="90000"/>
              </a:lnSpc>
            </a:pPr>
            <a:r>
              <a:rPr lang="en-US" sz="2100" dirty="0"/>
              <a:t>Roll 2-3 times on one side, stop, flip AND turn quarter of a rotation and repeat until slab reaches desired thickness.</a:t>
            </a:r>
          </a:p>
          <a:p>
            <a:pPr>
              <a:lnSpc>
                <a:spcPct val="90000"/>
              </a:lnSpc>
            </a:pPr>
            <a:r>
              <a:rPr lang="en-US" sz="2100" dirty="0"/>
              <a:t>When you lift the slab do it carefully creating as much surface area with your hand as possible.</a:t>
            </a:r>
          </a:p>
          <a:p>
            <a:pPr>
              <a:lnSpc>
                <a:spcPct val="90000"/>
              </a:lnSpc>
            </a:pPr>
            <a:r>
              <a:rPr lang="en-US" sz="2100" dirty="0"/>
              <a:t>Use a rib tool to smooth and compress the slab BEFORE you cut out your shape.</a:t>
            </a:r>
          </a:p>
        </p:txBody>
      </p:sp>
    </p:spTree>
    <p:extLst>
      <p:ext uri="{BB962C8B-B14F-4D97-AF65-F5344CB8AC3E}">
        <p14:creationId xmlns:p14="http://schemas.microsoft.com/office/powerpoint/2010/main" val="197812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248" y="55426"/>
            <a:ext cx="10468751" cy="1095351"/>
          </a:xfrm>
        </p:spPr>
        <p:txBody>
          <a:bodyPr/>
          <a:lstStyle/>
          <a:p>
            <a:r>
              <a:rPr lang="en-US" dirty="0"/>
              <a:t>How to Roll Out a Slab</a:t>
            </a:r>
          </a:p>
        </p:txBody>
      </p:sp>
      <p:pic>
        <p:nvPicPr>
          <p:cNvPr id="4" name="2oszILuetbQ"/>
          <p:cNvPicPr>
            <a:picLocks noGrp="1" noRot="1" noChangeAspect="1"/>
          </p:cNvPicPr>
          <p:nvPr>
            <p:ph idx="1"/>
            <a:videoFile r:link="rId1"/>
          </p:nvPr>
        </p:nvPicPr>
        <p:blipFill>
          <a:blip r:embed="rId3"/>
          <a:stretch>
            <a:fillRect/>
          </a:stretch>
        </p:blipFill>
        <p:spPr>
          <a:xfrm>
            <a:off x="962025" y="1139825"/>
            <a:ext cx="10163175" cy="5716588"/>
          </a:xfrm>
          <a:prstGeom prst="rect">
            <a:avLst/>
          </a:prstGeom>
        </p:spPr>
      </p:pic>
      <p:sp>
        <p:nvSpPr>
          <p:cNvPr id="5" name="TextBox 4"/>
          <p:cNvSpPr txBox="1"/>
          <p:nvPr/>
        </p:nvSpPr>
        <p:spPr>
          <a:xfrm rot="5400000">
            <a:off x="5017674" y="-3453322"/>
            <a:ext cx="553998" cy="8666846"/>
          </a:xfrm>
          <a:prstGeom prst="rect">
            <a:avLst/>
          </a:prstGeom>
          <a:noFill/>
        </p:spPr>
        <p:txBody>
          <a:bodyPr vert="vert270" wrap="square" rtlCol="0">
            <a:spAutoFit/>
          </a:bodyPr>
          <a:lstStyle/>
          <a:p>
            <a:r>
              <a:rPr lang="en-US" sz="2400" dirty="0">
                <a:hlinkClick r:id="rId4"/>
              </a:rPr>
              <a:t>https://www.youtube.com/watch?v=2oszILuetbQ</a:t>
            </a:r>
            <a:endParaRPr lang="en-US" sz="2400" dirty="0"/>
          </a:p>
        </p:txBody>
      </p:sp>
    </p:spTree>
    <p:extLst>
      <p:ext uri="{BB962C8B-B14F-4D97-AF65-F5344CB8AC3E}">
        <p14:creationId xmlns:p14="http://schemas.microsoft.com/office/powerpoint/2010/main" val="133552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8" y="499533"/>
            <a:ext cx="10925502" cy="1658198"/>
          </a:xfrm>
        </p:spPr>
        <p:txBody>
          <a:bodyPr/>
          <a:lstStyle/>
          <a:p>
            <a:r>
              <a:rPr lang="en-US" sz="4800" dirty="0"/>
              <a:t>2. Make the Clay Piece-</a:t>
            </a:r>
            <a:br>
              <a:rPr lang="en-US" sz="4800" dirty="0"/>
            </a:br>
            <a:r>
              <a:rPr lang="en-US" sz="4800" dirty="0"/>
              <a:t>   </a:t>
            </a:r>
            <a:r>
              <a:rPr lang="en-US" dirty="0"/>
              <a:t>Cutting the Shape</a:t>
            </a:r>
          </a:p>
        </p:txBody>
      </p:sp>
      <p:sp>
        <p:nvSpPr>
          <p:cNvPr id="3" name="Content Placeholder 2"/>
          <p:cNvSpPr>
            <a:spLocks noGrp="1"/>
          </p:cNvSpPr>
          <p:nvPr>
            <p:ph sz="half" idx="1"/>
          </p:nvPr>
        </p:nvSpPr>
        <p:spPr>
          <a:xfrm>
            <a:off x="517451" y="2157731"/>
            <a:ext cx="4982201" cy="4098607"/>
          </a:xfrm>
        </p:spPr>
        <p:txBody>
          <a:bodyPr>
            <a:normAutofit/>
          </a:bodyPr>
          <a:lstStyle/>
          <a:p>
            <a:r>
              <a:rPr lang="en-US" sz="2300" dirty="0"/>
              <a:t>Place the paper plate upside down to use as a template for cutting the slab (fig. 1)</a:t>
            </a:r>
          </a:p>
          <a:p>
            <a:r>
              <a:rPr lang="en-US" sz="2300" dirty="0"/>
              <a:t>As you cut keep the cutting tool perpendicular to your work surface to create a square rim.</a:t>
            </a:r>
          </a:p>
          <a:p>
            <a:r>
              <a:rPr lang="en-US" sz="2300" dirty="0"/>
              <a:t>Remove excess clay FIRST before trying to pick up/move the circle.</a:t>
            </a:r>
          </a:p>
        </p:txBody>
      </p:sp>
      <p:pic>
        <p:nvPicPr>
          <p:cNvPr id="5" name="Picture 2" descr="slab-built plat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4800" y="1721224"/>
            <a:ext cx="5832651" cy="3868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43611" y="5566816"/>
            <a:ext cx="5630938" cy="646331"/>
          </a:xfrm>
          <a:prstGeom prst="rect">
            <a:avLst/>
          </a:prstGeom>
          <a:noFill/>
        </p:spPr>
        <p:txBody>
          <a:bodyPr wrap="square" rtlCol="0">
            <a:spAutoFit/>
          </a:bodyPr>
          <a:lstStyle/>
          <a:p>
            <a:r>
              <a:rPr lang="en-US" dirty="0"/>
              <a:t>Fig.1 Using a paper plate as a template, cut a circle in the slab</a:t>
            </a:r>
          </a:p>
        </p:txBody>
      </p:sp>
    </p:spTree>
    <p:extLst>
      <p:ext uri="{BB962C8B-B14F-4D97-AF65-F5344CB8AC3E}">
        <p14:creationId xmlns:p14="http://schemas.microsoft.com/office/powerpoint/2010/main" val="156429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365382"/>
          </a:xfrm>
        </p:spPr>
        <p:txBody>
          <a:bodyPr/>
          <a:lstStyle/>
          <a:p>
            <a:r>
              <a:rPr lang="en-US" sz="4000" dirty="0"/>
              <a:t>2. Make the Clay Piece – </a:t>
            </a:r>
            <a:br>
              <a:rPr lang="en-US" sz="4000" dirty="0"/>
            </a:br>
            <a:r>
              <a:rPr lang="en-US" sz="4000" dirty="0"/>
              <a:t>   </a:t>
            </a:r>
            <a:r>
              <a:rPr lang="en-US" dirty="0"/>
              <a:t>Smooth the Lip (Edge)</a:t>
            </a:r>
          </a:p>
        </p:txBody>
      </p:sp>
      <p:sp>
        <p:nvSpPr>
          <p:cNvPr id="3" name="Content Placeholder 2"/>
          <p:cNvSpPr>
            <a:spLocks noGrp="1"/>
          </p:cNvSpPr>
          <p:nvPr>
            <p:ph sz="half" idx="1"/>
          </p:nvPr>
        </p:nvSpPr>
        <p:spPr>
          <a:xfrm>
            <a:off x="676656" y="1998133"/>
            <a:ext cx="5114544" cy="4360334"/>
          </a:xfrm>
        </p:spPr>
        <p:txBody>
          <a:bodyPr>
            <a:normAutofit/>
          </a:bodyPr>
          <a:lstStyle/>
          <a:p>
            <a:r>
              <a:rPr lang="en-US" sz="2200" dirty="0"/>
              <a:t>Slide your finger across the lip (edge of the rim) with firm consistent pressure. (fig.2) The sharp corner of the rim softens without flattening the edge.</a:t>
            </a:r>
          </a:p>
          <a:p>
            <a:r>
              <a:rPr lang="en-US" sz="2200" dirty="0"/>
              <a:t>A damp sponge will also work instead of your finger.</a:t>
            </a:r>
          </a:p>
          <a:p>
            <a:r>
              <a:rPr lang="en-US" sz="2200" dirty="0"/>
              <a:t>Put your initials and class period on the underside.</a:t>
            </a:r>
          </a:p>
          <a:p>
            <a:r>
              <a:rPr lang="en-US" sz="2200" dirty="0"/>
              <a:t>Flip the clay slab, smooth the top edge</a:t>
            </a:r>
          </a:p>
          <a:p>
            <a:endParaRPr lang="en-US" dirty="0"/>
          </a:p>
        </p:txBody>
      </p:sp>
      <p:pic>
        <p:nvPicPr>
          <p:cNvPr id="6146" name="Picture 2" descr="slab-built plat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32914" y="1949904"/>
            <a:ext cx="5482430" cy="3819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74666" y="5861346"/>
            <a:ext cx="5482430" cy="369332"/>
          </a:xfrm>
          <a:prstGeom prst="rect">
            <a:avLst/>
          </a:prstGeom>
          <a:noFill/>
        </p:spPr>
        <p:txBody>
          <a:bodyPr wrap="square" rtlCol="0">
            <a:spAutoFit/>
          </a:bodyPr>
          <a:lstStyle/>
          <a:p>
            <a:r>
              <a:rPr lang="en-US" dirty="0"/>
              <a:t>Fig.2 Remove excess clay from the rim</a:t>
            </a:r>
          </a:p>
        </p:txBody>
      </p:sp>
    </p:spTree>
    <p:extLst>
      <p:ext uri="{BB962C8B-B14F-4D97-AF65-F5344CB8AC3E}">
        <p14:creationId xmlns:p14="http://schemas.microsoft.com/office/powerpoint/2010/main" val="370806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5733423" cy="1400530"/>
          </a:xfrm>
        </p:spPr>
        <p:txBody>
          <a:bodyPr/>
          <a:lstStyle/>
          <a:p>
            <a:r>
              <a:rPr lang="en-US" sz="4800" dirty="0"/>
              <a:t>2. Making the Clay </a:t>
            </a:r>
            <a:r>
              <a:rPr lang="en-US" sz="4800" dirty="0" smtClean="0"/>
              <a:t>Piece</a:t>
            </a:r>
            <a:r>
              <a:rPr lang="en-US" sz="4800" dirty="0" smtClean="0"/>
              <a:t>- </a:t>
            </a:r>
            <a:r>
              <a:rPr lang="en-US" sz="3600" dirty="0" smtClean="0"/>
              <a:t>Forming </a:t>
            </a:r>
            <a:r>
              <a:rPr lang="en-US" sz="3600" dirty="0"/>
              <a:t>Plates</a:t>
            </a:r>
          </a:p>
        </p:txBody>
      </p:sp>
      <p:sp>
        <p:nvSpPr>
          <p:cNvPr id="3" name="Content Placeholder 2"/>
          <p:cNvSpPr>
            <a:spLocks noGrp="1"/>
          </p:cNvSpPr>
          <p:nvPr>
            <p:ph sz="half" idx="1"/>
          </p:nvPr>
        </p:nvSpPr>
        <p:spPr>
          <a:xfrm>
            <a:off x="676655" y="2077530"/>
            <a:ext cx="5702880" cy="4365800"/>
          </a:xfrm>
        </p:spPr>
        <p:txBody>
          <a:bodyPr>
            <a:normAutofit fontScale="92500"/>
          </a:bodyPr>
          <a:lstStyle/>
          <a:p>
            <a:r>
              <a:rPr lang="en-US" sz="2800" dirty="0"/>
              <a:t>Place circle slab into the paper plate, lining up the edges so it is centered (fig. 3)</a:t>
            </a:r>
          </a:p>
          <a:p>
            <a:r>
              <a:rPr lang="en-US" sz="2800" dirty="0"/>
              <a:t>Experiment with pressing the clay into the paper plate with your hands or sandwiching your clay between two plates (fig.4)</a:t>
            </a:r>
          </a:p>
          <a:p>
            <a:r>
              <a:rPr lang="en-US" sz="2800" dirty="0"/>
              <a:t>The clay will have a different character depending on your chosen method</a:t>
            </a:r>
          </a:p>
        </p:txBody>
      </p:sp>
      <p:pic>
        <p:nvPicPr>
          <p:cNvPr id="8194" name="Picture 2" descr="slab-built plate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0589" b="11667"/>
          <a:stretch/>
        </p:blipFill>
        <p:spPr bwMode="auto">
          <a:xfrm>
            <a:off x="6570920" y="228436"/>
            <a:ext cx="4826882" cy="21690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07125" y="2504125"/>
            <a:ext cx="6463877" cy="369332"/>
          </a:xfrm>
          <a:prstGeom prst="rect">
            <a:avLst/>
          </a:prstGeom>
          <a:noFill/>
        </p:spPr>
        <p:txBody>
          <a:bodyPr wrap="square" rtlCol="0">
            <a:spAutoFit/>
          </a:bodyPr>
          <a:lstStyle/>
          <a:p>
            <a:r>
              <a:rPr lang="en-US" dirty="0"/>
              <a:t>Fig.3 Flip the slab over and place it in the plate</a:t>
            </a:r>
          </a:p>
        </p:txBody>
      </p:sp>
      <p:pic>
        <p:nvPicPr>
          <p:cNvPr id="8196" name="Picture 4" descr="slab-built 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656" y="2873457"/>
            <a:ext cx="4826882" cy="31857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92185" y="6068483"/>
            <a:ext cx="4826882" cy="646331"/>
          </a:xfrm>
          <a:prstGeom prst="rect">
            <a:avLst/>
          </a:prstGeom>
          <a:noFill/>
        </p:spPr>
        <p:txBody>
          <a:bodyPr wrap="square" rtlCol="0">
            <a:spAutoFit/>
          </a:bodyPr>
          <a:lstStyle/>
          <a:p>
            <a:r>
              <a:rPr lang="en-US" dirty="0"/>
              <a:t>Fig.4 Press the clay with your hands or press with another plate.</a:t>
            </a:r>
          </a:p>
        </p:txBody>
      </p:sp>
    </p:spTree>
    <p:extLst>
      <p:ext uri="{BB962C8B-B14F-4D97-AF65-F5344CB8AC3E}">
        <p14:creationId xmlns:p14="http://schemas.microsoft.com/office/powerpoint/2010/main" val="577938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0B134DC64DC8428396373972C41221" ma:contentTypeVersion="9" ma:contentTypeDescription="Create a new document." ma:contentTypeScope="" ma:versionID="518848f0358619970dea4f7213015acf">
  <xsd:schema xmlns:xsd="http://www.w3.org/2001/XMLSchema" xmlns:xs="http://www.w3.org/2001/XMLSchema" xmlns:p="http://schemas.microsoft.com/office/2006/metadata/properties" xmlns:ns3="f64f9dd8-3db2-4dfb-8e9d-4f57fb4dbdec" xmlns:ns4="c1c4c741-ae66-4351-9f7c-8781241619a8" targetNamespace="http://schemas.microsoft.com/office/2006/metadata/properties" ma:root="true" ma:fieldsID="e33dac602b3f761adae2d4b07e17f494" ns3:_="" ns4:_="">
    <xsd:import namespace="f64f9dd8-3db2-4dfb-8e9d-4f57fb4dbdec"/>
    <xsd:import namespace="c1c4c741-ae66-4351-9f7c-8781241619a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f9dd8-3db2-4dfb-8e9d-4f57fb4dbd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c4c741-ae66-4351-9f7c-8781241619a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A6715E-C1E9-408D-9CF1-6B432DA90A2D}">
  <ds:schemaRefs>
    <ds:schemaRef ds:uri="http://schemas.microsoft.com/sharepoint/v3/contenttype/forms"/>
  </ds:schemaRefs>
</ds:datastoreItem>
</file>

<file path=customXml/itemProps2.xml><?xml version="1.0" encoding="utf-8"?>
<ds:datastoreItem xmlns:ds="http://schemas.openxmlformats.org/officeDocument/2006/customXml" ds:itemID="{93DD3236-796D-4946-855C-299C1D8796F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c1c4c741-ae66-4351-9f7c-8781241619a8"/>
    <ds:schemaRef ds:uri="f64f9dd8-3db2-4dfb-8e9d-4f57fb4dbdec"/>
    <ds:schemaRef ds:uri="http://www.w3.org/XML/1998/namespace"/>
    <ds:schemaRef ds:uri="http://purl.org/dc/elements/1.1/"/>
  </ds:schemaRefs>
</ds:datastoreItem>
</file>

<file path=customXml/itemProps3.xml><?xml version="1.0" encoding="utf-8"?>
<ds:datastoreItem xmlns:ds="http://schemas.openxmlformats.org/officeDocument/2006/customXml" ds:itemID="{62B1D123-A244-40BA-85D5-E22934E6D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f9dd8-3db2-4dfb-8e9d-4f57fb4dbdec"/>
    <ds:schemaRef ds:uri="c1c4c741-ae66-4351-9f7c-878124161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TotalTime>
  <Words>1731</Words>
  <Application>Microsoft Office PowerPoint</Application>
  <PresentationFormat>Widescreen</PresentationFormat>
  <Paragraphs>130</Paragraphs>
  <Slides>26</Slides>
  <Notes>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Franklin Gothic Book</vt:lpstr>
      <vt:lpstr>Wingdings</vt:lpstr>
      <vt:lpstr>Wingdings 3</vt:lpstr>
      <vt:lpstr>Ion</vt:lpstr>
      <vt:lpstr>Sgraffito Plate</vt:lpstr>
      <vt:lpstr>PowerPoint Presentation</vt:lpstr>
      <vt:lpstr>Equipment and Tools for Making Plate</vt:lpstr>
      <vt:lpstr>1. Create Radial Design</vt:lpstr>
      <vt:lpstr>2.  Make the Clay Piece- Getting Started</vt:lpstr>
      <vt:lpstr>How to Roll Out a Slab</vt:lpstr>
      <vt:lpstr>2. Make the Clay Piece-    Cutting the Shape</vt:lpstr>
      <vt:lpstr>2. Make the Clay Piece –     Smooth the Lip (Edge)</vt:lpstr>
      <vt:lpstr>2. Making the Clay Piece- Forming Plates</vt:lpstr>
      <vt:lpstr>3. Let Dry to Leather-Hard</vt:lpstr>
      <vt:lpstr>PowerPoint Presentation</vt:lpstr>
      <vt:lpstr>4. Brush on Underglaze, Engobe, or Slip</vt:lpstr>
      <vt:lpstr>5. Transfer Design to Clay Piece</vt:lpstr>
      <vt:lpstr>6. Sgraffito</vt:lpstr>
      <vt:lpstr>PowerPoint Presentation</vt:lpstr>
      <vt:lpstr>7. Add a Foot Ring</vt:lpstr>
      <vt:lpstr>PowerPoint Presentation</vt:lpstr>
      <vt:lpstr>8. SLOWLY DRY</vt:lpstr>
      <vt:lpstr>9. Bisque Fire</vt:lpstr>
      <vt:lpstr>10. Clear Glaze    &amp;  11. Glaze Fire</vt:lpstr>
      <vt:lpstr>PowerPoint Presentation</vt:lpstr>
      <vt:lpstr>PowerPoint Presentation</vt:lpstr>
      <vt:lpstr>PowerPoint Presentation</vt:lpstr>
      <vt:lpstr>PowerPoint Presentation</vt:lpstr>
      <vt:lpstr>PowerPoint Presentation</vt:lpstr>
      <vt:lpstr>Sgraffito Project Criteria – WRITE IT 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Sgraffito Plate</dc:title>
  <dc:creator>Parkhurst, Carissa</dc:creator>
  <cp:lastModifiedBy>Parkhurst, Carissa</cp:lastModifiedBy>
  <cp:revision>5</cp:revision>
  <dcterms:created xsi:type="dcterms:W3CDTF">2020-01-16T23:00:34Z</dcterms:created>
  <dcterms:modified xsi:type="dcterms:W3CDTF">2020-01-18T00:23:04Z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0x010100960B134DC64DC8428396373972C41221</vt:lpwstr>
  </property>
</Properties>
</file>