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FCC10-DA5F-436F-97D7-81A904C53FBB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8556-E3AE-4E69-BBD2-C256543C95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FCC10-DA5F-436F-97D7-81A904C53FBB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8556-E3AE-4E69-BBD2-C256543C95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FCC10-DA5F-436F-97D7-81A904C53FBB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8556-E3AE-4E69-BBD2-C256543C95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FCC10-DA5F-436F-97D7-81A904C53FBB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8556-E3AE-4E69-BBD2-C256543C95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FCC10-DA5F-436F-97D7-81A904C53FBB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8556-E3AE-4E69-BBD2-C256543C95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FCC10-DA5F-436F-97D7-81A904C53FBB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8556-E3AE-4E69-BBD2-C256543C95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FCC10-DA5F-436F-97D7-81A904C53FBB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8556-E3AE-4E69-BBD2-C256543C95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FCC10-DA5F-436F-97D7-81A904C53FBB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8556-E3AE-4E69-BBD2-C256543C95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FCC10-DA5F-436F-97D7-81A904C53FBB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8556-E3AE-4E69-BBD2-C256543C95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FCC10-DA5F-436F-97D7-81A904C53FBB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8556-E3AE-4E69-BBD2-C256543C95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FCC10-DA5F-436F-97D7-81A904C53FBB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8556-E3AE-4E69-BBD2-C256543C95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FCC10-DA5F-436F-97D7-81A904C53FBB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E8556-E3AE-4E69-BBD2-C256543C95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900" dirty="0" err="1" smtClean="0"/>
              <a:t>Tiki</a:t>
            </a:r>
            <a:r>
              <a:rPr lang="en-US" sz="89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using Slab and a Cylinder Mold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eramic Tik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238226"/>
            <a:ext cx="4800600" cy="661977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Roll a large slab of clay till it’s pinky width.  </a:t>
            </a:r>
          </a:p>
          <a:p>
            <a:r>
              <a:rPr lang="en-US" dirty="0" smtClean="0"/>
              <a:t>Use a cylinder as a mold and wrap your clay around it.  Trim, score, slip and wiggle the ends together.  Paddle and smooth over the seam.  </a:t>
            </a:r>
          </a:p>
          <a:p>
            <a:r>
              <a:rPr lang="en-US" dirty="0" smtClean="0"/>
              <a:t>Roll another slab pinky width.  Stand up cylinder on it and trace a base.  Cut, score, slip and wiggle to the bottom of your </a:t>
            </a:r>
            <a:r>
              <a:rPr lang="en-US" dirty="0" err="1" smtClean="0"/>
              <a:t>tiki</a:t>
            </a:r>
            <a:r>
              <a:rPr lang="en-US" dirty="0" smtClean="0"/>
              <a:t>.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Facial Detail: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Attach clay using the score, slip and wiggle method.  </a:t>
            </a:r>
          </a:p>
          <a:p>
            <a:r>
              <a:rPr lang="en-US" dirty="0" smtClean="0"/>
              <a:t>Carve away at clay.  Be mindful not to carve too deep.  </a:t>
            </a:r>
          </a:p>
          <a:p>
            <a:r>
              <a:rPr lang="en-US" dirty="0" smtClean="0"/>
              <a:t>Impress your clay with tools to create pattern and texture.  </a:t>
            </a:r>
          </a:p>
          <a:p>
            <a:r>
              <a:rPr lang="en-US" dirty="0" smtClean="0"/>
              <a:t>Be sure to remove cracks and clay goobers. 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 Cylinder Mold: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important to remove the cylinder mold before your clay starts to dry.  </a:t>
            </a:r>
          </a:p>
          <a:p>
            <a:r>
              <a:rPr lang="en-US" dirty="0" smtClean="0"/>
              <a:t>If you don’t, your clay will shrink and crack because of the pressure from the mold. 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159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Tiki  using Slab and a Cylinder Mold</vt:lpstr>
      <vt:lpstr>Slide 2</vt:lpstr>
      <vt:lpstr>Process:</vt:lpstr>
      <vt:lpstr>Add Facial Detail:</vt:lpstr>
      <vt:lpstr>Remove Cylinder Mold: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Tiki  using Slab and a Cylinder Mold</dc:title>
  <dc:creator>The Kubus</dc:creator>
  <cp:lastModifiedBy>The Kubus</cp:lastModifiedBy>
  <cp:revision>1</cp:revision>
  <dcterms:created xsi:type="dcterms:W3CDTF">2017-02-19T22:26:40Z</dcterms:created>
  <dcterms:modified xsi:type="dcterms:W3CDTF">2017-02-19T22:33:43Z</dcterms:modified>
</cp:coreProperties>
</file>