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2" r:id="rId4"/>
    <p:sldId id="270" r:id="rId5"/>
    <p:sldId id="269" r:id="rId6"/>
    <p:sldId id="271" r:id="rId7"/>
    <p:sldId id="268" r:id="rId8"/>
    <p:sldId id="259" r:id="rId9"/>
    <p:sldId id="260" r:id="rId10"/>
    <p:sldId id="257" r:id="rId11"/>
    <p:sldId id="261" r:id="rId12"/>
    <p:sldId id="258" r:id="rId13"/>
    <p:sldId id="262"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9BD69-2554-448F-9091-EC0A467F4A7C}"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E26F5-B348-4047-A583-DD9CE8B7923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9BD69-2554-448F-9091-EC0A467F4A7C}"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E26F5-B348-4047-A583-DD9CE8B792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9BD69-2554-448F-9091-EC0A467F4A7C}"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E26F5-B348-4047-A583-DD9CE8B792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9BD69-2554-448F-9091-EC0A467F4A7C}"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E26F5-B348-4047-A583-DD9CE8B792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9BD69-2554-448F-9091-EC0A467F4A7C}"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E26F5-B348-4047-A583-DD9CE8B7923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9BD69-2554-448F-9091-EC0A467F4A7C}"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E26F5-B348-4047-A583-DD9CE8B792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9BD69-2554-448F-9091-EC0A467F4A7C}" type="datetimeFigureOut">
              <a:rPr lang="en-US" smtClean="0"/>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E26F5-B348-4047-A583-DD9CE8B792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9BD69-2554-448F-9091-EC0A467F4A7C}" type="datetimeFigureOut">
              <a:rPr lang="en-US" smtClean="0"/>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E26F5-B348-4047-A583-DD9CE8B792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9BD69-2554-448F-9091-EC0A467F4A7C}" type="datetimeFigureOut">
              <a:rPr lang="en-US" smtClean="0"/>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E26F5-B348-4047-A583-DD9CE8B792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9BD69-2554-448F-9091-EC0A467F4A7C}"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E26F5-B348-4047-A583-DD9CE8B792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9BD69-2554-448F-9091-EC0A467F4A7C}"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E26F5-B348-4047-A583-DD9CE8B792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9BD69-2554-448F-9091-EC0A467F4A7C}" type="datetimeFigureOut">
              <a:rPr lang="en-US" smtClean="0"/>
              <a:t>11/15/2018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E26F5-B348-4047-A583-DD9CE8B792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153400" cy="4343400"/>
          </a:xfrm>
        </p:spPr>
        <p:txBody>
          <a:bodyPr/>
          <a:lstStyle/>
          <a:p>
            <a:r>
              <a:rPr lang="en-US" dirty="0" smtClean="0"/>
              <a:t>WORD</a:t>
            </a:r>
            <a:r>
              <a:rPr lang="en-US" dirty="0" smtClean="0"/>
              <a:t/>
            </a:r>
            <a:br>
              <a:rPr lang="en-US" dirty="0" smtClean="0"/>
            </a:br>
            <a:r>
              <a:rPr lang="en-US" dirty="0" smtClean="0"/>
              <a:t>Portrait </a:t>
            </a:r>
            <a:br>
              <a:rPr lang="en-US" dirty="0" smtClean="0"/>
            </a:br>
            <a:r>
              <a:rPr lang="en-US" dirty="0" smtClean="0"/>
              <a:t>Painting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gh Contrast Ex 2.jpg"/>
          <p:cNvPicPr>
            <a:picLocks noGrp="1" noChangeAspect="1"/>
          </p:cNvPicPr>
          <p:nvPr>
            <p:ph idx="1"/>
          </p:nvPr>
        </p:nvPicPr>
        <p:blipFill>
          <a:blip r:embed="rId2" cstate="print"/>
          <a:stretch>
            <a:fillRect/>
          </a:stretch>
        </p:blipFill>
        <p:spPr>
          <a:xfrm rot="5400000">
            <a:off x="-287867" y="-169333"/>
            <a:ext cx="10024533" cy="56388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 yourself: </a:t>
            </a:r>
            <a:endParaRPr lang="en-US" dirty="0"/>
          </a:p>
        </p:txBody>
      </p:sp>
      <p:sp>
        <p:nvSpPr>
          <p:cNvPr id="3" name="Content Placeholder 2"/>
          <p:cNvSpPr>
            <a:spLocks noGrp="1"/>
          </p:cNvSpPr>
          <p:nvPr>
            <p:ph idx="1"/>
          </p:nvPr>
        </p:nvSpPr>
        <p:spPr/>
        <p:txBody>
          <a:bodyPr/>
          <a:lstStyle/>
          <a:p>
            <a:r>
              <a:rPr lang="en-US" dirty="0" smtClean="0"/>
              <a:t>Use a pencil and draw lightly.  </a:t>
            </a:r>
          </a:p>
          <a:p>
            <a:r>
              <a:rPr lang="en-US" dirty="0" smtClean="0"/>
              <a:t>Focus on your outline first.  Follow it from box to box.  </a:t>
            </a:r>
          </a:p>
          <a:p>
            <a:r>
              <a:rPr lang="en-US" dirty="0" smtClean="0"/>
              <a:t>Then, focus on details.  </a:t>
            </a:r>
            <a:endParaRPr lang="en-US" dirty="0" smtClean="0"/>
          </a:p>
          <a:p>
            <a:r>
              <a:rPr lang="en-US" dirty="0" smtClean="0"/>
              <a:t>Use </a:t>
            </a:r>
            <a:r>
              <a:rPr lang="en-US" dirty="0" smtClean="0"/>
              <a:t>a </a:t>
            </a:r>
            <a:r>
              <a:rPr lang="en-US" dirty="0" smtClean="0"/>
              <a:t>pencil to color in the black area.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gh Contrast Ex 1.jpg"/>
          <p:cNvPicPr>
            <a:picLocks noGrp="1" noChangeAspect="1"/>
          </p:cNvPicPr>
          <p:nvPr>
            <p:ph idx="1"/>
          </p:nvPr>
        </p:nvPicPr>
        <p:blipFill>
          <a:blip r:embed="rId2" cstate="print"/>
          <a:stretch>
            <a:fillRect/>
          </a:stretch>
        </p:blipFill>
        <p:spPr>
          <a:xfrm rot="5400000">
            <a:off x="-151113" y="151113"/>
            <a:ext cx="10096061" cy="567903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Erase!</a:t>
            </a:r>
            <a:endParaRPr lang="en-US" dirty="0"/>
          </a:p>
        </p:txBody>
      </p:sp>
      <p:sp>
        <p:nvSpPr>
          <p:cNvPr id="3" name="Content Placeholder 2"/>
          <p:cNvSpPr>
            <a:spLocks noGrp="1"/>
          </p:cNvSpPr>
          <p:nvPr>
            <p:ph idx="1"/>
          </p:nvPr>
        </p:nvSpPr>
        <p:spPr/>
        <p:txBody>
          <a:bodyPr/>
          <a:lstStyle/>
          <a:p>
            <a:r>
              <a:rPr lang="en-US" dirty="0" smtClean="0"/>
              <a:t>Erase your grid lines. Be careful.  </a:t>
            </a:r>
          </a:p>
          <a:p>
            <a:r>
              <a:rPr lang="en-US" dirty="0" smtClean="0"/>
              <a:t>Have a friend double check that all lines have been fully erased.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Paint:</a:t>
            </a:r>
            <a:endParaRPr lang="en-US" dirty="0"/>
          </a:p>
        </p:txBody>
      </p:sp>
      <p:sp>
        <p:nvSpPr>
          <p:cNvPr id="3" name="Content Placeholder 2"/>
          <p:cNvSpPr>
            <a:spLocks noGrp="1"/>
          </p:cNvSpPr>
          <p:nvPr>
            <p:ph idx="1"/>
          </p:nvPr>
        </p:nvSpPr>
        <p:spPr/>
        <p:txBody>
          <a:bodyPr/>
          <a:lstStyle/>
          <a:p>
            <a:r>
              <a:rPr lang="en-US" dirty="0" smtClean="0"/>
              <a:t>Use </a:t>
            </a:r>
            <a:r>
              <a:rPr lang="en-US" dirty="0" smtClean="0"/>
              <a:t>black paint to create high contrast.  </a:t>
            </a:r>
          </a:p>
          <a:p>
            <a:r>
              <a:rPr lang="en-US" dirty="0" smtClean="0"/>
              <a:t>Paint over your penciled in areas.  </a:t>
            </a:r>
          </a:p>
          <a:p>
            <a:r>
              <a:rPr lang="en-US" dirty="0" smtClean="0"/>
              <a:t>Take your time.  </a:t>
            </a:r>
          </a:p>
          <a:p>
            <a:r>
              <a:rPr lang="en-US" dirty="0" smtClean="0"/>
              <a:t>Keep edges smooth/clean.  </a:t>
            </a:r>
          </a:p>
          <a:p>
            <a:r>
              <a:rPr lang="en-US" dirty="0" smtClean="0"/>
              <a:t>Pay attention to small details.  </a:t>
            </a:r>
          </a:p>
          <a:p>
            <a:r>
              <a:rPr lang="en-US" dirty="0" smtClean="0"/>
              <a:t>I have a handful of super small brushes you may check out.  Just ask.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2227"/>
            <a:ext cx="5409981" cy="6755748"/>
          </a:xfrm>
        </p:spPr>
      </p:pic>
    </p:spTree>
    <p:extLst>
      <p:ext uri="{BB962C8B-B14F-4D97-AF65-F5344CB8AC3E}">
        <p14:creationId xmlns:p14="http://schemas.microsoft.com/office/powerpoint/2010/main" val="258216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HAVE 2 OPTIONS: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OPTION 1:</a:t>
            </a:r>
          </a:p>
          <a:p>
            <a:r>
              <a:rPr lang="en-US" dirty="0" smtClean="0"/>
              <a:t>You will focus your project on YOU by creating a self-portrait.</a:t>
            </a:r>
          </a:p>
          <a:p>
            <a:pPr marL="0" indent="0">
              <a:buNone/>
            </a:pPr>
            <a:r>
              <a:rPr lang="en-US" dirty="0" smtClean="0"/>
              <a:t>  </a:t>
            </a:r>
          </a:p>
          <a:p>
            <a:pPr marL="0" indent="0">
              <a:buNone/>
            </a:pPr>
            <a:r>
              <a:rPr lang="en-US" dirty="0" smtClean="0"/>
              <a:t>OPTION 2:</a:t>
            </a:r>
          </a:p>
          <a:p>
            <a:r>
              <a:rPr lang="en-US" dirty="0" smtClean="0"/>
              <a:t>You will focus your project on a HERO </a:t>
            </a:r>
          </a:p>
          <a:p>
            <a:pPr marL="0" indent="0">
              <a:buNone/>
            </a:pPr>
            <a:r>
              <a:rPr lang="en-US" dirty="0" smtClean="0"/>
              <a:t>IN OUR COMMUNITY.  </a:t>
            </a:r>
            <a:r>
              <a:rPr lang="en-US" sz="2600" dirty="0" smtClean="0"/>
              <a:t>A hero is a person who goes above and beyond, who volunteers their time and energy outside of what is considered the norm, who has made a positive impact on you/our community (Greater Lansing Area).  You will conduct an interview and take photo of the HERO for use with your artwork.  </a:t>
            </a:r>
            <a:endParaRPr lang="en-US" sz="2600" dirty="0"/>
          </a:p>
        </p:txBody>
      </p:sp>
    </p:spTree>
    <p:extLst>
      <p:ext uri="{BB962C8B-B14F-4D97-AF65-F5344CB8AC3E}">
        <p14:creationId xmlns:p14="http://schemas.microsoft.com/office/powerpoint/2010/main" val="211468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sz="6700" dirty="0"/>
              <a:t>Words are singularly the most powerful force available to humanity. We can choose to use this force constructively with words of encouragement, or destructively using words of despair. Words have energy and power with the ability to help, to heal, to hinder, to hurt, to harm, to humiliate and to humble. </a:t>
            </a:r>
            <a:endParaRPr lang="en-US" sz="6700" dirty="0" smtClean="0"/>
          </a:p>
          <a:p>
            <a:pPr marL="0" indent="0">
              <a:buNone/>
            </a:pPr>
            <a:endParaRPr lang="en-US" sz="6700" dirty="0" smtClean="0"/>
          </a:p>
          <a:p>
            <a:pPr marL="0" indent="0">
              <a:buNone/>
            </a:pPr>
            <a:r>
              <a:rPr lang="en-US" sz="6700" dirty="0"/>
              <a:t>-</a:t>
            </a:r>
            <a:r>
              <a:rPr lang="en-US" sz="6700" dirty="0" smtClean="0"/>
              <a:t>Yehuda Berg</a:t>
            </a:r>
            <a:endParaRPr lang="en-US" dirty="0"/>
          </a:p>
        </p:txBody>
      </p:sp>
    </p:spTree>
    <p:extLst>
      <p:ext uri="{BB962C8B-B14F-4D97-AF65-F5344CB8AC3E}">
        <p14:creationId xmlns:p14="http://schemas.microsoft.com/office/powerpoint/2010/main" val="145343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THEME:</a:t>
            </a:r>
            <a:endParaRPr lang="en-US" sz="54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4400" dirty="0" smtClean="0"/>
              <a:t>Use a meaningful word or words for the background of the painting. </a:t>
            </a:r>
          </a:p>
          <a:p>
            <a:pPr marL="0" indent="0">
              <a:buNone/>
            </a:pPr>
            <a:r>
              <a:rPr lang="en-US" sz="4400" dirty="0" smtClean="0"/>
              <a:t>The words should marry well with the person in the portrait.   </a:t>
            </a:r>
          </a:p>
          <a:p>
            <a:pPr marL="0" indent="0">
              <a:buNone/>
            </a:pPr>
            <a:endParaRPr lang="en-US" dirty="0"/>
          </a:p>
        </p:txBody>
      </p:sp>
    </p:spTree>
    <p:extLst>
      <p:ext uri="{BB962C8B-B14F-4D97-AF65-F5344CB8AC3E}">
        <p14:creationId xmlns:p14="http://schemas.microsoft.com/office/powerpoint/2010/main" val="270666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WORDS:</a:t>
            </a:r>
            <a:endParaRPr lang="en-US" dirty="0"/>
          </a:p>
        </p:txBody>
      </p:sp>
      <p:sp>
        <p:nvSpPr>
          <p:cNvPr id="3" name="Content Placeholder 2"/>
          <p:cNvSpPr>
            <a:spLocks noGrp="1"/>
          </p:cNvSpPr>
          <p:nvPr>
            <p:ph idx="1"/>
          </p:nvPr>
        </p:nvSpPr>
        <p:spPr/>
        <p:txBody>
          <a:bodyPr>
            <a:normAutofit lnSpcReduction="10000"/>
          </a:bodyPr>
          <a:lstStyle/>
          <a:p>
            <a:r>
              <a:rPr lang="en-US" dirty="0" smtClean="0"/>
              <a:t>ONE WORD THAT DESCRIBES THE PERSON</a:t>
            </a:r>
          </a:p>
          <a:p>
            <a:r>
              <a:rPr lang="en-US" dirty="0" smtClean="0"/>
              <a:t>POETRY YOU/THEY WRITE OR ENJOY</a:t>
            </a:r>
          </a:p>
          <a:p>
            <a:r>
              <a:rPr lang="en-US" dirty="0" smtClean="0"/>
              <a:t>LYRICS YOU/THEY WRITE OR ENJOY</a:t>
            </a:r>
          </a:p>
          <a:p>
            <a:r>
              <a:rPr lang="en-US" dirty="0" smtClean="0"/>
              <a:t>PROSE YOU/THEY WRITE OR ENJOY</a:t>
            </a:r>
          </a:p>
          <a:p>
            <a:r>
              <a:rPr lang="en-US" dirty="0" smtClean="0"/>
              <a:t>SAYINGS YOU/THEY USE </a:t>
            </a:r>
          </a:p>
          <a:p>
            <a:r>
              <a:rPr lang="en-US" dirty="0" smtClean="0"/>
              <a:t>QUOTES YOU/THEY CONNECT WITH</a:t>
            </a:r>
          </a:p>
          <a:p>
            <a:r>
              <a:rPr lang="en-US" dirty="0" smtClean="0"/>
              <a:t>COLLOQUIALISMS YOU/THEY USE</a:t>
            </a:r>
          </a:p>
          <a:p>
            <a:r>
              <a:rPr lang="en-US" dirty="0" smtClean="0"/>
              <a:t>ETC…</a:t>
            </a:r>
            <a:endParaRPr lang="en-US" dirty="0"/>
          </a:p>
        </p:txBody>
      </p:sp>
    </p:spTree>
    <p:extLst>
      <p:ext uri="{BB962C8B-B14F-4D97-AF65-F5344CB8AC3E}">
        <p14:creationId xmlns:p14="http://schemas.microsoft.com/office/powerpoint/2010/main" val="352638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4663440" cy="6477000"/>
          </a:xfrm>
        </p:spPr>
      </p:pic>
    </p:spTree>
    <p:extLst>
      <p:ext uri="{BB962C8B-B14F-4D97-AF65-F5344CB8AC3E}">
        <p14:creationId xmlns:p14="http://schemas.microsoft.com/office/powerpoint/2010/main" val="323570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begin with the background:</a:t>
            </a:r>
            <a:endParaRPr lang="en-US" dirty="0"/>
          </a:p>
        </p:txBody>
      </p:sp>
      <p:sp>
        <p:nvSpPr>
          <p:cNvPr id="3" name="Content Placeholder 2"/>
          <p:cNvSpPr>
            <a:spLocks noGrp="1"/>
          </p:cNvSpPr>
          <p:nvPr>
            <p:ph idx="1"/>
          </p:nvPr>
        </p:nvSpPr>
        <p:spPr/>
        <p:txBody>
          <a:bodyPr/>
          <a:lstStyle/>
          <a:p>
            <a:r>
              <a:rPr lang="en-US" dirty="0" smtClean="0"/>
              <a:t>Collage</a:t>
            </a:r>
          </a:p>
          <a:p>
            <a:pPr lvl="1"/>
            <a:r>
              <a:rPr lang="en-US" dirty="0" smtClean="0"/>
              <a:t>You can use printed words, you can use magazine words, you can collage a color…</a:t>
            </a:r>
            <a:endParaRPr lang="en-US" dirty="0" smtClean="0"/>
          </a:p>
          <a:p>
            <a:r>
              <a:rPr lang="en-US" dirty="0"/>
              <a:t>P</a:t>
            </a:r>
            <a:r>
              <a:rPr lang="en-US" dirty="0" smtClean="0"/>
              <a:t>aint  </a:t>
            </a:r>
          </a:p>
          <a:p>
            <a:pPr lvl="1"/>
            <a:r>
              <a:rPr lang="en-US" dirty="0" smtClean="0"/>
              <a:t>You can paint a simple color, paint over collage…</a:t>
            </a:r>
          </a:p>
          <a:p>
            <a:pPr lvl="1"/>
            <a:endParaRPr lang="en-US" dirty="0" smtClean="0"/>
          </a:p>
          <a:p>
            <a:r>
              <a:rPr lang="en-US" dirty="0" smtClean="0"/>
              <a:t>Allow </a:t>
            </a:r>
            <a:r>
              <a:rPr lang="en-US" dirty="0" smtClean="0"/>
              <a:t>to dry.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use a grid:</a:t>
            </a:r>
            <a:endParaRPr lang="en-US" dirty="0"/>
          </a:p>
        </p:txBody>
      </p:sp>
      <p:sp>
        <p:nvSpPr>
          <p:cNvPr id="3" name="Content Placeholder 2"/>
          <p:cNvSpPr>
            <a:spLocks noGrp="1"/>
          </p:cNvSpPr>
          <p:nvPr>
            <p:ph idx="1"/>
          </p:nvPr>
        </p:nvSpPr>
        <p:spPr/>
        <p:txBody>
          <a:bodyPr/>
          <a:lstStyle/>
          <a:p>
            <a:r>
              <a:rPr lang="en-US" dirty="0" smtClean="0"/>
              <a:t>A grid will help us with proportion so </a:t>
            </a:r>
            <a:r>
              <a:rPr lang="en-US" b="1" dirty="0" smtClean="0"/>
              <a:t>you will look like you!  </a:t>
            </a:r>
          </a:p>
          <a:p>
            <a:r>
              <a:rPr lang="en-US" dirty="0" smtClean="0"/>
              <a:t>Draw your grid lightly so we can erase it </a:t>
            </a:r>
            <a:r>
              <a:rPr lang="en-US" dirty="0" smtClean="0"/>
              <a:t>later.  </a:t>
            </a:r>
            <a:endParaRPr lang="en-US" dirty="0" smtClean="0"/>
          </a:p>
          <a:p>
            <a:r>
              <a:rPr lang="en-US" dirty="0" smtClean="0"/>
              <a:t>Label it A, B, C, etc. and 1, 2, 3, etc.  This will help you match the boxes on your photo with the boxes on your canvas.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438</Words>
  <Application>Microsoft Office PowerPoint</Application>
  <PresentationFormat>On-screen Show (4:3)</PresentationFormat>
  <Paragraphs>51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WORD Portrait  Painting</vt:lpstr>
      <vt:lpstr>PowerPoint Presentation</vt:lpstr>
      <vt:lpstr>YOU HAVE 2 OPTIONS:</vt:lpstr>
      <vt:lpstr>WORDS:</vt:lpstr>
      <vt:lpstr>THEME:</vt:lpstr>
      <vt:lpstr>KINDS OF WORDS:</vt:lpstr>
      <vt:lpstr>PowerPoint Presentation</vt:lpstr>
      <vt:lpstr>We’ll begin with the background:</vt:lpstr>
      <vt:lpstr>Let’s use a grid:</vt:lpstr>
      <vt:lpstr>PowerPoint Presentation</vt:lpstr>
      <vt:lpstr>Draw yourself: </vt:lpstr>
      <vt:lpstr>PowerPoint Presentation</vt:lpstr>
      <vt:lpstr>Erase!</vt:lpstr>
      <vt:lpstr>Paint: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Contrast Self-Portrait Painting</dc:title>
  <dc:creator>The Kubus</dc:creator>
  <cp:lastModifiedBy>Meagan Kubu</cp:lastModifiedBy>
  <cp:revision>8</cp:revision>
  <dcterms:created xsi:type="dcterms:W3CDTF">2017-02-12T21:55:40Z</dcterms:created>
  <dcterms:modified xsi:type="dcterms:W3CDTF">2018-11-15T16:24:17Z</dcterms:modified>
</cp:coreProperties>
</file>